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320" r:id="rId2"/>
    <p:sldId id="321" r:id="rId3"/>
    <p:sldId id="32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6" r:id="rId12"/>
    <p:sldId id="287" r:id="rId13"/>
    <p:sldId id="265" r:id="rId14"/>
    <p:sldId id="266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267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268" r:id="rId47"/>
    <p:sldId id="269" r:id="rId48"/>
    <p:sldId id="270" r:id="rId49"/>
    <p:sldId id="271" r:id="rId50"/>
    <p:sldId id="272" r:id="rId51"/>
    <p:sldId id="273" r:id="rId52"/>
    <p:sldId id="274" r:id="rId53"/>
    <p:sldId id="275" r:id="rId54"/>
    <p:sldId id="276" r:id="rId55"/>
    <p:sldId id="277" r:id="rId56"/>
    <p:sldId id="278" r:id="rId57"/>
    <p:sldId id="279" r:id="rId58"/>
    <p:sldId id="280" r:id="rId59"/>
    <p:sldId id="281" r:id="rId60"/>
    <p:sldId id="282" r:id="rId61"/>
    <p:sldId id="283" r:id="rId62"/>
    <p:sldId id="284" r:id="rId63"/>
    <p:sldId id="285" r:id="rId64"/>
    <p:sldId id="312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04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86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5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6974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377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67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72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37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4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2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80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9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55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6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6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92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134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4423" y="1447801"/>
            <a:ext cx="3567447" cy="1127974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Eat@</a:t>
            </a:r>
            <a:endParaRPr lang="en-I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0923" y="3825024"/>
            <a:ext cx="7739689" cy="2601533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Online 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Delivery </a:t>
            </a: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RLL 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b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BATCH 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- 6</a:t>
            </a:r>
            <a:endParaRPr lang="en-I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185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B547EE5-8258-81C1-E475-C3CEF5D57B33}"/>
              </a:ext>
            </a:extLst>
          </p:cNvPr>
          <p:cNvSpPr txBox="1"/>
          <p:nvPr/>
        </p:nvSpPr>
        <p:spPr>
          <a:xfrm>
            <a:off x="1791761" y="772357"/>
            <a:ext cx="9074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Total Project View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3AA3637-58B9-7B2F-AAD7-5CBE0F204E63}"/>
              </a:ext>
            </a:extLst>
          </p:cNvPr>
          <p:cNvGrpSpPr>
            <a:grpSpLocks/>
          </p:cNvGrpSpPr>
          <p:nvPr/>
        </p:nvGrpSpPr>
        <p:grpSpPr bwMode="auto">
          <a:xfrm>
            <a:off x="859759" y="2140064"/>
            <a:ext cx="10546672" cy="3755979"/>
            <a:chOff x="-38" y="3311"/>
            <a:chExt cx="18128" cy="596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23CB8C00-AD43-4FDA-6F1E-BFF816B2D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" y="3311"/>
              <a:ext cx="18128" cy="5969"/>
            </a:xfrm>
            <a:custGeom>
              <a:avLst/>
              <a:gdLst>
                <a:gd name="T0" fmla="+- 0 1235 240"/>
                <a:gd name="T1" fmla="*/ T0 w 18128"/>
                <a:gd name="T2" fmla="+- 0 3072 3072"/>
                <a:gd name="T3" fmla="*/ 3072 h 5969"/>
                <a:gd name="T4" fmla="+- 0 1088 240"/>
                <a:gd name="T5" fmla="*/ T4 w 18128"/>
                <a:gd name="T6" fmla="+- 0 3083 3072"/>
                <a:gd name="T7" fmla="*/ 3083 h 5969"/>
                <a:gd name="T8" fmla="+- 0 947 240"/>
                <a:gd name="T9" fmla="*/ T8 w 18128"/>
                <a:gd name="T10" fmla="+- 0 3114 3072"/>
                <a:gd name="T11" fmla="*/ 3114 h 5969"/>
                <a:gd name="T12" fmla="+- 0 815 240"/>
                <a:gd name="T13" fmla="*/ T12 w 18128"/>
                <a:gd name="T14" fmla="+- 0 3164 3072"/>
                <a:gd name="T15" fmla="*/ 3164 h 5969"/>
                <a:gd name="T16" fmla="+- 0 693 240"/>
                <a:gd name="T17" fmla="*/ T16 w 18128"/>
                <a:gd name="T18" fmla="+- 0 3232 3072"/>
                <a:gd name="T19" fmla="*/ 3232 h 5969"/>
                <a:gd name="T20" fmla="+- 0 582 240"/>
                <a:gd name="T21" fmla="*/ T20 w 18128"/>
                <a:gd name="T22" fmla="+- 0 3316 3072"/>
                <a:gd name="T23" fmla="*/ 3316 h 5969"/>
                <a:gd name="T24" fmla="+- 0 484 240"/>
                <a:gd name="T25" fmla="*/ T24 w 18128"/>
                <a:gd name="T26" fmla="+- 0 3414 3072"/>
                <a:gd name="T27" fmla="*/ 3414 h 5969"/>
                <a:gd name="T28" fmla="+- 0 400 240"/>
                <a:gd name="T29" fmla="*/ T28 w 18128"/>
                <a:gd name="T30" fmla="+- 0 3525 3072"/>
                <a:gd name="T31" fmla="*/ 3525 h 5969"/>
                <a:gd name="T32" fmla="+- 0 332 240"/>
                <a:gd name="T33" fmla="*/ T32 w 18128"/>
                <a:gd name="T34" fmla="+- 0 3647 3072"/>
                <a:gd name="T35" fmla="*/ 3647 h 5969"/>
                <a:gd name="T36" fmla="+- 0 282 240"/>
                <a:gd name="T37" fmla="*/ T36 w 18128"/>
                <a:gd name="T38" fmla="+- 0 3779 3072"/>
                <a:gd name="T39" fmla="*/ 3779 h 5969"/>
                <a:gd name="T40" fmla="+- 0 251 240"/>
                <a:gd name="T41" fmla="*/ T40 w 18128"/>
                <a:gd name="T42" fmla="+- 0 3920 3072"/>
                <a:gd name="T43" fmla="*/ 3920 h 5969"/>
                <a:gd name="T44" fmla="+- 0 240 240"/>
                <a:gd name="T45" fmla="*/ T44 w 18128"/>
                <a:gd name="T46" fmla="+- 0 4067 3072"/>
                <a:gd name="T47" fmla="*/ 4067 h 5969"/>
                <a:gd name="T48" fmla="+- 0 243 240"/>
                <a:gd name="T49" fmla="*/ T48 w 18128"/>
                <a:gd name="T50" fmla="+- 0 8120 3072"/>
                <a:gd name="T51" fmla="*/ 8120 h 5969"/>
                <a:gd name="T52" fmla="+- 0 264 240"/>
                <a:gd name="T53" fmla="*/ T52 w 18128"/>
                <a:gd name="T54" fmla="+- 0 8264 3072"/>
                <a:gd name="T55" fmla="*/ 8264 h 5969"/>
                <a:gd name="T56" fmla="+- 0 305 240"/>
                <a:gd name="T57" fmla="*/ T56 w 18128"/>
                <a:gd name="T58" fmla="+- 0 8400 3072"/>
                <a:gd name="T59" fmla="*/ 8400 h 5969"/>
                <a:gd name="T60" fmla="+- 0 364 240"/>
                <a:gd name="T61" fmla="*/ T60 w 18128"/>
                <a:gd name="T62" fmla="+- 0 8528 3072"/>
                <a:gd name="T63" fmla="*/ 8528 h 5969"/>
                <a:gd name="T64" fmla="+- 0 440 240"/>
                <a:gd name="T65" fmla="*/ T64 w 18128"/>
                <a:gd name="T66" fmla="+- 0 8645 3072"/>
                <a:gd name="T67" fmla="*/ 8645 h 5969"/>
                <a:gd name="T68" fmla="+- 0 531 240"/>
                <a:gd name="T69" fmla="*/ T68 w 18128"/>
                <a:gd name="T70" fmla="+- 0 8749 3072"/>
                <a:gd name="T71" fmla="*/ 8749 h 5969"/>
                <a:gd name="T72" fmla="+- 0 636 240"/>
                <a:gd name="T73" fmla="*/ T72 w 18128"/>
                <a:gd name="T74" fmla="+- 0 8841 3072"/>
                <a:gd name="T75" fmla="*/ 8841 h 5969"/>
                <a:gd name="T76" fmla="+- 0 753 240"/>
                <a:gd name="T77" fmla="*/ T76 w 18128"/>
                <a:gd name="T78" fmla="+- 0 8917 3072"/>
                <a:gd name="T79" fmla="*/ 8917 h 5969"/>
                <a:gd name="T80" fmla="+- 0 880 240"/>
                <a:gd name="T81" fmla="*/ T80 w 18128"/>
                <a:gd name="T82" fmla="+- 0 8976 3072"/>
                <a:gd name="T83" fmla="*/ 8976 h 5969"/>
                <a:gd name="T84" fmla="+- 0 1017 240"/>
                <a:gd name="T85" fmla="*/ T84 w 18128"/>
                <a:gd name="T86" fmla="+- 0 9017 3072"/>
                <a:gd name="T87" fmla="*/ 9017 h 5969"/>
                <a:gd name="T88" fmla="+- 0 1161 240"/>
                <a:gd name="T89" fmla="*/ T88 w 18128"/>
                <a:gd name="T90" fmla="+- 0 9038 3072"/>
                <a:gd name="T91" fmla="*/ 9038 h 5969"/>
                <a:gd name="T92" fmla="+- 0 17372 240"/>
                <a:gd name="T93" fmla="*/ T92 w 18128"/>
                <a:gd name="T94" fmla="+- 0 9041 3072"/>
                <a:gd name="T95" fmla="*/ 9041 h 5969"/>
                <a:gd name="T96" fmla="+- 0 17519 240"/>
                <a:gd name="T97" fmla="*/ T96 w 18128"/>
                <a:gd name="T98" fmla="+- 0 9030 3072"/>
                <a:gd name="T99" fmla="*/ 9030 h 5969"/>
                <a:gd name="T100" fmla="+- 0 17660 240"/>
                <a:gd name="T101" fmla="*/ T100 w 18128"/>
                <a:gd name="T102" fmla="+- 0 8999 3072"/>
                <a:gd name="T103" fmla="*/ 8999 h 5969"/>
                <a:gd name="T104" fmla="+- 0 17792 240"/>
                <a:gd name="T105" fmla="*/ T104 w 18128"/>
                <a:gd name="T106" fmla="+- 0 8948 3072"/>
                <a:gd name="T107" fmla="*/ 8948 h 5969"/>
                <a:gd name="T108" fmla="+- 0 17914 240"/>
                <a:gd name="T109" fmla="*/ T108 w 18128"/>
                <a:gd name="T110" fmla="+- 0 8881 3072"/>
                <a:gd name="T111" fmla="*/ 8881 h 5969"/>
                <a:gd name="T112" fmla="+- 0 18025 240"/>
                <a:gd name="T113" fmla="*/ T112 w 18128"/>
                <a:gd name="T114" fmla="+- 0 8797 3072"/>
                <a:gd name="T115" fmla="*/ 8797 h 5969"/>
                <a:gd name="T116" fmla="+- 0 18123 240"/>
                <a:gd name="T117" fmla="*/ T116 w 18128"/>
                <a:gd name="T118" fmla="+- 0 8699 3072"/>
                <a:gd name="T119" fmla="*/ 8699 h 5969"/>
                <a:gd name="T120" fmla="+- 0 18207 240"/>
                <a:gd name="T121" fmla="*/ T120 w 18128"/>
                <a:gd name="T122" fmla="+- 0 8588 3072"/>
                <a:gd name="T123" fmla="*/ 8588 h 5969"/>
                <a:gd name="T124" fmla="+- 0 18275 240"/>
                <a:gd name="T125" fmla="*/ T124 w 18128"/>
                <a:gd name="T126" fmla="+- 0 8465 3072"/>
                <a:gd name="T127" fmla="*/ 8465 h 5969"/>
                <a:gd name="T128" fmla="+- 0 18325 240"/>
                <a:gd name="T129" fmla="*/ T128 w 18128"/>
                <a:gd name="T130" fmla="+- 0 8333 3072"/>
                <a:gd name="T131" fmla="*/ 8333 h 5969"/>
                <a:gd name="T132" fmla="+- 0 18356 240"/>
                <a:gd name="T133" fmla="*/ T132 w 18128"/>
                <a:gd name="T134" fmla="+- 0 8193 3072"/>
                <a:gd name="T135" fmla="*/ 8193 h 5969"/>
                <a:gd name="T136" fmla="+- 0 18367 240"/>
                <a:gd name="T137" fmla="*/ T136 w 18128"/>
                <a:gd name="T138" fmla="+- 0 8046 3072"/>
                <a:gd name="T139" fmla="*/ 8046 h 5969"/>
                <a:gd name="T140" fmla="+- 0 18364 240"/>
                <a:gd name="T141" fmla="*/ T140 w 18128"/>
                <a:gd name="T142" fmla="+- 0 3993 3072"/>
                <a:gd name="T143" fmla="*/ 3993 h 5969"/>
                <a:gd name="T144" fmla="+- 0 18343 240"/>
                <a:gd name="T145" fmla="*/ T144 w 18128"/>
                <a:gd name="T146" fmla="+- 0 3849 3072"/>
                <a:gd name="T147" fmla="*/ 3849 h 5969"/>
                <a:gd name="T148" fmla="+- 0 18302 240"/>
                <a:gd name="T149" fmla="*/ T148 w 18128"/>
                <a:gd name="T150" fmla="+- 0 3712 3072"/>
                <a:gd name="T151" fmla="*/ 3712 h 5969"/>
                <a:gd name="T152" fmla="+- 0 18243 240"/>
                <a:gd name="T153" fmla="*/ T152 w 18128"/>
                <a:gd name="T154" fmla="+- 0 3585 3072"/>
                <a:gd name="T155" fmla="*/ 3585 h 5969"/>
                <a:gd name="T156" fmla="+- 0 18167 240"/>
                <a:gd name="T157" fmla="*/ T156 w 18128"/>
                <a:gd name="T158" fmla="+- 0 3468 3072"/>
                <a:gd name="T159" fmla="*/ 3468 h 5969"/>
                <a:gd name="T160" fmla="+- 0 18076 240"/>
                <a:gd name="T161" fmla="*/ T160 w 18128"/>
                <a:gd name="T162" fmla="+- 0 3363 3072"/>
                <a:gd name="T163" fmla="*/ 3363 h 5969"/>
                <a:gd name="T164" fmla="+- 0 17971 240"/>
                <a:gd name="T165" fmla="*/ T164 w 18128"/>
                <a:gd name="T166" fmla="+- 0 3272 3072"/>
                <a:gd name="T167" fmla="*/ 3272 h 5969"/>
                <a:gd name="T168" fmla="+- 0 17854 240"/>
                <a:gd name="T169" fmla="*/ T168 w 18128"/>
                <a:gd name="T170" fmla="+- 0 3196 3072"/>
                <a:gd name="T171" fmla="*/ 3196 h 5969"/>
                <a:gd name="T172" fmla="+- 0 17727 240"/>
                <a:gd name="T173" fmla="*/ T172 w 18128"/>
                <a:gd name="T174" fmla="+- 0 3137 3072"/>
                <a:gd name="T175" fmla="*/ 3137 h 5969"/>
                <a:gd name="T176" fmla="+- 0 17590 240"/>
                <a:gd name="T177" fmla="*/ T176 w 18128"/>
                <a:gd name="T178" fmla="+- 0 3096 3072"/>
                <a:gd name="T179" fmla="*/ 3096 h 5969"/>
                <a:gd name="T180" fmla="+- 0 17447 240"/>
                <a:gd name="T181" fmla="*/ T180 w 18128"/>
                <a:gd name="T182" fmla="+- 0 3075 3072"/>
                <a:gd name="T183" fmla="*/ 3075 h 596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</a:cxnLst>
              <a:rect l="0" t="0" r="r" b="b"/>
              <a:pathLst>
                <a:path w="18128" h="5969">
                  <a:moveTo>
                    <a:pt x="17132" y="0"/>
                  </a:moveTo>
                  <a:lnTo>
                    <a:pt x="995" y="0"/>
                  </a:lnTo>
                  <a:lnTo>
                    <a:pt x="921" y="3"/>
                  </a:lnTo>
                  <a:lnTo>
                    <a:pt x="848" y="11"/>
                  </a:lnTo>
                  <a:lnTo>
                    <a:pt x="777" y="24"/>
                  </a:lnTo>
                  <a:lnTo>
                    <a:pt x="707" y="42"/>
                  </a:lnTo>
                  <a:lnTo>
                    <a:pt x="640" y="65"/>
                  </a:lnTo>
                  <a:lnTo>
                    <a:pt x="575" y="92"/>
                  </a:lnTo>
                  <a:lnTo>
                    <a:pt x="513" y="124"/>
                  </a:lnTo>
                  <a:lnTo>
                    <a:pt x="453" y="160"/>
                  </a:lnTo>
                  <a:lnTo>
                    <a:pt x="396" y="200"/>
                  </a:lnTo>
                  <a:lnTo>
                    <a:pt x="342" y="244"/>
                  </a:lnTo>
                  <a:lnTo>
                    <a:pt x="291" y="291"/>
                  </a:lnTo>
                  <a:lnTo>
                    <a:pt x="244" y="342"/>
                  </a:lnTo>
                  <a:lnTo>
                    <a:pt x="200" y="396"/>
                  </a:lnTo>
                  <a:lnTo>
                    <a:pt x="160" y="453"/>
                  </a:lnTo>
                  <a:lnTo>
                    <a:pt x="124" y="513"/>
                  </a:lnTo>
                  <a:lnTo>
                    <a:pt x="92" y="575"/>
                  </a:lnTo>
                  <a:lnTo>
                    <a:pt x="65" y="640"/>
                  </a:lnTo>
                  <a:lnTo>
                    <a:pt x="42" y="707"/>
                  </a:lnTo>
                  <a:lnTo>
                    <a:pt x="24" y="777"/>
                  </a:lnTo>
                  <a:lnTo>
                    <a:pt x="11" y="848"/>
                  </a:lnTo>
                  <a:lnTo>
                    <a:pt x="3" y="921"/>
                  </a:lnTo>
                  <a:lnTo>
                    <a:pt x="0" y="995"/>
                  </a:lnTo>
                  <a:lnTo>
                    <a:pt x="0" y="4974"/>
                  </a:lnTo>
                  <a:lnTo>
                    <a:pt x="3" y="5048"/>
                  </a:lnTo>
                  <a:lnTo>
                    <a:pt x="11" y="5121"/>
                  </a:lnTo>
                  <a:lnTo>
                    <a:pt x="24" y="5192"/>
                  </a:lnTo>
                  <a:lnTo>
                    <a:pt x="42" y="5261"/>
                  </a:lnTo>
                  <a:lnTo>
                    <a:pt x="65" y="5328"/>
                  </a:lnTo>
                  <a:lnTo>
                    <a:pt x="92" y="5393"/>
                  </a:lnTo>
                  <a:lnTo>
                    <a:pt x="124" y="5456"/>
                  </a:lnTo>
                  <a:lnTo>
                    <a:pt x="160" y="5516"/>
                  </a:lnTo>
                  <a:lnTo>
                    <a:pt x="200" y="5573"/>
                  </a:lnTo>
                  <a:lnTo>
                    <a:pt x="244" y="5627"/>
                  </a:lnTo>
                  <a:lnTo>
                    <a:pt x="291" y="5677"/>
                  </a:lnTo>
                  <a:lnTo>
                    <a:pt x="342" y="5725"/>
                  </a:lnTo>
                  <a:lnTo>
                    <a:pt x="396" y="5769"/>
                  </a:lnTo>
                  <a:lnTo>
                    <a:pt x="453" y="5809"/>
                  </a:lnTo>
                  <a:lnTo>
                    <a:pt x="513" y="5845"/>
                  </a:lnTo>
                  <a:lnTo>
                    <a:pt x="575" y="5876"/>
                  </a:lnTo>
                  <a:lnTo>
                    <a:pt x="640" y="5904"/>
                  </a:lnTo>
                  <a:lnTo>
                    <a:pt x="707" y="5927"/>
                  </a:lnTo>
                  <a:lnTo>
                    <a:pt x="777" y="5945"/>
                  </a:lnTo>
                  <a:lnTo>
                    <a:pt x="848" y="5958"/>
                  </a:lnTo>
                  <a:lnTo>
                    <a:pt x="921" y="5966"/>
                  </a:lnTo>
                  <a:lnTo>
                    <a:pt x="995" y="5969"/>
                  </a:lnTo>
                  <a:lnTo>
                    <a:pt x="17132" y="5969"/>
                  </a:lnTo>
                  <a:lnTo>
                    <a:pt x="17207" y="5966"/>
                  </a:lnTo>
                  <a:lnTo>
                    <a:pt x="17279" y="5958"/>
                  </a:lnTo>
                  <a:lnTo>
                    <a:pt x="17350" y="5945"/>
                  </a:lnTo>
                  <a:lnTo>
                    <a:pt x="17420" y="5927"/>
                  </a:lnTo>
                  <a:lnTo>
                    <a:pt x="17487" y="5904"/>
                  </a:lnTo>
                  <a:lnTo>
                    <a:pt x="17552" y="5876"/>
                  </a:lnTo>
                  <a:lnTo>
                    <a:pt x="17614" y="5845"/>
                  </a:lnTo>
                  <a:lnTo>
                    <a:pt x="17674" y="5809"/>
                  </a:lnTo>
                  <a:lnTo>
                    <a:pt x="17731" y="5769"/>
                  </a:lnTo>
                  <a:lnTo>
                    <a:pt x="17785" y="5725"/>
                  </a:lnTo>
                  <a:lnTo>
                    <a:pt x="17836" y="5677"/>
                  </a:lnTo>
                  <a:lnTo>
                    <a:pt x="17883" y="5627"/>
                  </a:lnTo>
                  <a:lnTo>
                    <a:pt x="17927" y="5573"/>
                  </a:lnTo>
                  <a:lnTo>
                    <a:pt x="17967" y="5516"/>
                  </a:lnTo>
                  <a:lnTo>
                    <a:pt x="18003" y="5456"/>
                  </a:lnTo>
                  <a:lnTo>
                    <a:pt x="18035" y="5393"/>
                  </a:lnTo>
                  <a:lnTo>
                    <a:pt x="18062" y="5328"/>
                  </a:lnTo>
                  <a:lnTo>
                    <a:pt x="18085" y="5261"/>
                  </a:lnTo>
                  <a:lnTo>
                    <a:pt x="18103" y="5192"/>
                  </a:lnTo>
                  <a:lnTo>
                    <a:pt x="18116" y="5121"/>
                  </a:lnTo>
                  <a:lnTo>
                    <a:pt x="18124" y="5048"/>
                  </a:lnTo>
                  <a:lnTo>
                    <a:pt x="18127" y="4974"/>
                  </a:lnTo>
                  <a:lnTo>
                    <a:pt x="18127" y="995"/>
                  </a:lnTo>
                  <a:lnTo>
                    <a:pt x="18124" y="921"/>
                  </a:lnTo>
                  <a:lnTo>
                    <a:pt x="18116" y="848"/>
                  </a:lnTo>
                  <a:lnTo>
                    <a:pt x="18103" y="777"/>
                  </a:lnTo>
                  <a:lnTo>
                    <a:pt x="18085" y="707"/>
                  </a:lnTo>
                  <a:lnTo>
                    <a:pt x="18062" y="640"/>
                  </a:lnTo>
                  <a:lnTo>
                    <a:pt x="18035" y="575"/>
                  </a:lnTo>
                  <a:lnTo>
                    <a:pt x="18003" y="513"/>
                  </a:lnTo>
                  <a:lnTo>
                    <a:pt x="17967" y="453"/>
                  </a:lnTo>
                  <a:lnTo>
                    <a:pt x="17927" y="396"/>
                  </a:lnTo>
                  <a:lnTo>
                    <a:pt x="17883" y="342"/>
                  </a:lnTo>
                  <a:lnTo>
                    <a:pt x="17836" y="291"/>
                  </a:lnTo>
                  <a:lnTo>
                    <a:pt x="17785" y="244"/>
                  </a:lnTo>
                  <a:lnTo>
                    <a:pt x="17731" y="200"/>
                  </a:lnTo>
                  <a:lnTo>
                    <a:pt x="17674" y="160"/>
                  </a:lnTo>
                  <a:lnTo>
                    <a:pt x="17614" y="124"/>
                  </a:lnTo>
                  <a:lnTo>
                    <a:pt x="17552" y="92"/>
                  </a:lnTo>
                  <a:lnTo>
                    <a:pt x="17487" y="65"/>
                  </a:lnTo>
                  <a:lnTo>
                    <a:pt x="17420" y="42"/>
                  </a:lnTo>
                  <a:lnTo>
                    <a:pt x="17350" y="24"/>
                  </a:lnTo>
                  <a:lnTo>
                    <a:pt x="17279" y="11"/>
                  </a:lnTo>
                  <a:lnTo>
                    <a:pt x="17207" y="3"/>
                  </a:lnTo>
                  <a:lnTo>
                    <a:pt x="17132" y="0"/>
                  </a:lnTo>
                  <a:close/>
                </a:path>
              </a:pathLst>
            </a:custGeom>
            <a:solidFill>
              <a:srgbClr val="CAC8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                                                                                    Back-end                   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           Front-end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8A68CA8C-931E-2D79-C253-0A56847BF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8" y="3871"/>
              <a:ext cx="9840" cy="4546"/>
            </a:xfrm>
            <a:custGeom>
              <a:avLst/>
              <a:gdLst>
                <a:gd name="T0" fmla="+- 0 8166 7409"/>
                <a:gd name="T1" fmla="*/ T0 w 9840"/>
                <a:gd name="T2" fmla="+- 0 3871 3871"/>
                <a:gd name="T3" fmla="*/ 3871 h 4546"/>
                <a:gd name="T4" fmla="+- 0 8014 7409"/>
                <a:gd name="T5" fmla="*/ T4 w 9840"/>
                <a:gd name="T6" fmla="+- 0 3887 3871"/>
                <a:gd name="T7" fmla="*/ 3887 h 4546"/>
                <a:gd name="T8" fmla="+- 0 7872 7409"/>
                <a:gd name="T9" fmla="*/ T8 w 9840"/>
                <a:gd name="T10" fmla="+- 0 3931 3871"/>
                <a:gd name="T11" fmla="*/ 3931 h 4546"/>
                <a:gd name="T12" fmla="+- 0 7743 7409"/>
                <a:gd name="T13" fmla="*/ T12 w 9840"/>
                <a:gd name="T14" fmla="+- 0 4001 3871"/>
                <a:gd name="T15" fmla="*/ 4001 h 4546"/>
                <a:gd name="T16" fmla="+- 0 7631 7409"/>
                <a:gd name="T17" fmla="*/ T16 w 9840"/>
                <a:gd name="T18" fmla="+- 0 4093 3871"/>
                <a:gd name="T19" fmla="*/ 4093 h 4546"/>
                <a:gd name="T20" fmla="+- 0 7538 7409"/>
                <a:gd name="T21" fmla="*/ T20 w 9840"/>
                <a:gd name="T22" fmla="+- 0 4205 3871"/>
                <a:gd name="T23" fmla="*/ 4205 h 4546"/>
                <a:gd name="T24" fmla="+- 0 7468 7409"/>
                <a:gd name="T25" fmla="*/ T24 w 9840"/>
                <a:gd name="T26" fmla="+- 0 4334 3871"/>
                <a:gd name="T27" fmla="*/ 4334 h 4546"/>
                <a:gd name="T28" fmla="+- 0 7424 7409"/>
                <a:gd name="T29" fmla="*/ T28 w 9840"/>
                <a:gd name="T30" fmla="+- 0 4476 3871"/>
                <a:gd name="T31" fmla="*/ 4476 h 4546"/>
                <a:gd name="T32" fmla="+- 0 7409 7409"/>
                <a:gd name="T33" fmla="*/ T32 w 9840"/>
                <a:gd name="T34" fmla="+- 0 4629 3871"/>
                <a:gd name="T35" fmla="*/ 4629 h 4546"/>
                <a:gd name="T36" fmla="+- 0 7413 7409"/>
                <a:gd name="T37" fmla="*/ T36 w 9840"/>
                <a:gd name="T38" fmla="+- 0 7737 3871"/>
                <a:gd name="T39" fmla="*/ 7737 h 4546"/>
                <a:gd name="T40" fmla="+- 0 7443 7409"/>
                <a:gd name="T41" fmla="*/ T40 w 9840"/>
                <a:gd name="T42" fmla="+- 0 7884 3871"/>
                <a:gd name="T43" fmla="*/ 7884 h 4546"/>
                <a:gd name="T44" fmla="+- 0 7500 7409"/>
                <a:gd name="T45" fmla="*/ T44 w 9840"/>
                <a:gd name="T46" fmla="+- 0 8020 3871"/>
                <a:gd name="T47" fmla="*/ 8020 h 4546"/>
                <a:gd name="T48" fmla="+- 0 7582 7409"/>
                <a:gd name="T49" fmla="*/ T48 w 9840"/>
                <a:gd name="T50" fmla="+- 0 8141 3871"/>
                <a:gd name="T51" fmla="*/ 8141 h 4546"/>
                <a:gd name="T52" fmla="+- 0 7685 7409"/>
                <a:gd name="T53" fmla="*/ T52 w 9840"/>
                <a:gd name="T54" fmla="+- 0 8244 3871"/>
                <a:gd name="T55" fmla="*/ 8244 h 4546"/>
                <a:gd name="T56" fmla="+- 0 7805 7409"/>
                <a:gd name="T57" fmla="*/ T56 w 9840"/>
                <a:gd name="T58" fmla="+- 0 8325 3871"/>
                <a:gd name="T59" fmla="*/ 8325 h 4546"/>
                <a:gd name="T60" fmla="+- 0 7941 7409"/>
                <a:gd name="T61" fmla="*/ T60 w 9840"/>
                <a:gd name="T62" fmla="+- 0 8383 3871"/>
                <a:gd name="T63" fmla="*/ 8383 h 4546"/>
                <a:gd name="T64" fmla="+- 0 8089 7409"/>
                <a:gd name="T65" fmla="*/ T64 w 9840"/>
                <a:gd name="T66" fmla="+- 0 8413 3871"/>
                <a:gd name="T67" fmla="*/ 8413 h 4546"/>
                <a:gd name="T68" fmla="+- 0 16491 7409"/>
                <a:gd name="T69" fmla="*/ T68 w 9840"/>
                <a:gd name="T70" fmla="+- 0 8417 3871"/>
                <a:gd name="T71" fmla="*/ 8417 h 4546"/>
                <a:gd name="T72" fmla="+- 0 16644 7409"/>
                <a:gd name="T73" fmla="*/ T72 w 9840"/>
                <a:gd name="T74" fmla="+- 0 8401 3871"/>
                <a:gd name="T75" fmla="*/ 8401 h 4546"/>
                <a:gd name="T76" fmla="+- 0 16786 7409"/>
                <a:gd name="T77" fmla="*/ T76 w 9840"/>
                <a:gd name="T78" fmla="+- 0 8357 3871"/>
                <a:gd name="T79" fmla="*/ 8357 h 4546"/>
                <a:gd name="T80" fmla="+- 0 16915 7409"/>
                <a:gd name="T81" fmla="*/ T80 w 9840"/>
                <a:gd name="T82" fmla="+- 0 8287 3871"/>
                <a:gd name="T83" fmla="*/ 8287 h 4546"/>
                <a:gd name="T84" fmla="+- 0 17027 7409"/>
                <a:gd name="T85" fmla="*/ T84 w 9840"/>
                <a:gd name="T86" fmla="+- 0 8195 3871"/>
                <a:gd name="T87" fmla="*/ 8195 h 4546"/>
                <a:gd name="T88" fmla="+- 0 17119 7409"/>
                <a:gd name="T89" fmla="*/ T88 w 9840"/>
                <a:gd name="T90" fmla="+- 0 8083 3871"/>
                <a:gd name="T91" fmla="*/ 8083 h 4546"/>
                <a:gd name="T92" fmla="+- 0 17189 7409"/>
                <a:gd name="T93" fmla="*/ T92 w 9840"/>
                <a:gd name="T94" fmla="+- 0 7954 3871"/>
                <a:gd name="T95" fmla="*/ 7954 h 4546"/>
                <a:gd name="T96" fmla="+- 0 17233 7409"/>
                <a:gd name="T97" fmla="*/ T96 w 9840"/>
                <a:gd name="T98" fmla="+- 0 7812 3871"/>
                <a:gd name="T99" fmla="*/ 7812 h 4546"/>
                <a:gd name="T100" fmla="+- 0 17249 7409"/>
                <a:gd name="T101" fmla="*/ T100 w 9840"/>
                <a:gd name="T102" fmla="+- 0 7659 3871"/>
                <a:gd name="T103" fmla="*/ 7659 h 4546"/>
                <a:gd name="T104" fmla="+- 0 17245 7409"/>
                <a:gd name="T105" fmla="*/ T104 w 9840"/>
                <a:gd name="T106" fmla="+- 0 4551 3871"/>
                <a:gd name="T107" fmla="*/ 4551 h 4546"/>
                <a:gd name="T108" fmla="+- 0 17215 7409"/>
                <a:gd name="T109" fmla="*/ T108 w 9840"/>
                <a:gd name="T110" fmla="+- 0 4404 3871"/>
                <a:gd name="T111" fmla="*/ 4404 h 4546"/>
                <a:gd name="T112" fmla="+- 0 17157 7409"/>
                <a:gd name="T113" fmla="*/ T112 w 9840"/>
                <a:gd name="T114" fmla="+- 0 4268 3871"/>
                <a:gd name="T115" fmla="*/ 4268 h 4546"/>
                <a:gd name="T116" fmla="+- 0 17076 7409"/>
                <a:gd name="T117" fmla="*/ T116 w 9840"/>
                <a:gd name="T118" fmla="+- 0 4147 3871"/>
                <a:gd name="T119" fmla="*/ 4147 h 4546"/>
                <a:gd name="T120" fmla="+- 0 16973 7409"/>
                <a:gd name="T121" fmla="*/ T120 w 9840"/>
                <a:gd name="T122" fmla="+- 0 4044 3871"/>
                <a:gd name="T123" fmla="*/ 4044 h 4546"/>
                <a:gd name="T124" fmla="+- 0 16852 7409"/>
                <a:gd name="T125" fmla="*/ T124 w 9840"/>
                <a:gd name="T126" fmla="+- 0 3963 3871"/>
                <a:gd name="T127" fmla="*/ 3963 h 4546"/>
                <a:gd name="T128" fmla="+- 0 16716 7409"/>
                <a:gd name="T129" fmla="*/ T128 w 9840"/>
                <a:gd name="T130" fmla="+- 0 3905 3871"/>
                <a:gd name="T131" fmla="*/ 3905 h 4546"/>
                <a:gd name="T132" fmla="+- 0 16569 7409"/>
                <a:gd name="T133" fmla="*/ T132 w 9840"/>
                <a:gd name="T134" fmla="+- 0 3875 3871"/>
                <a:gd name="T135" fmla="*/ 3875 h 454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</a:cxnLst>
              <a:rect l="0" t="0" r="r" b="b"/>
              <a:pathLst>
                <a:path w="9840" h="4546">
                  <a:moveTo>
                    <a:pt x="9082" y="0"/>
                  </a:moveTo>
                  <a:lnTo>
                    <a:pt x="757" y="0"/>
                  </a:lnTo>
                  <a:lnTo>
                    <a:pt x="680" y="4"/>
                  </a:lnTo>
                  <a:lnTo>
                    <a:pt x="605" y="16"/>
                  </a:lnTo>
                  <a:lnTo>
                    <a:pt x="532" y="34"/>
                  </a:lnTo>
                  <a:lnTo>
                    <a:pt x="463" y="60"/>
                  </a:lnTo>
                  <a:lnTo>
                    <a:pt x="396" y="92"/>
                  </a:lnTo>
                  <a:lnTo>
                    <a:pt x="334" y="130"/>
                  </a:lnTo>
                  <a:lnTo>
                    <a:pt x="276" y="173"/>
                  </a:lnTo>
                  <a:lnTo>
                    <a:pt x="222" y="222"/>
                  </a:lnTo>
                  <a:lnTo>
                    <a:pt x="173" y="276"/>
                  </a:lnTo>
                  <a:lnTo>
                    <a:pt x="129" y="334"/>
                  </a:lnTo>
                  <a:lnTo>
                    <a:pt x="91" y="397"/>
                  </a:lnTo>
                  <a:lnTo>
                    <a:pt x="59" y="463"/>
                  </a:lnTo>
                  <a:lnTo>
                    <a:pt x="34" y="533"/>
                  </a:lnTo>
                  <a:lnTo>
                    <a:pt x="15" y="605"/>
                  </a:lnTo>
                  <a:lnTo>
                    <a:pt x="4" y="680"/>
                  </a:lnTo>
                  <a:lnTo>
                    <a:pt x="0" y="758"/>
                  </a:lnTo>
                  <a:lnTo>
                    <a:pt x="0" y="3788"/>
                  </a:lnTo>
                  <a:lnTo>
                    <a:pt x="4" y="3866"/>
                  </a:lnTo>
                  <a:lnTo>
                    <a:pt x="15" y="3941"/>
                  </a:lnTo>
                  <a:lnTo>
                    <a:pt x="34" y="4013"/>
                  </a:lnTo>
                  <a:lnTo>
                    <a:pt x="59" y="4083"/>
                  </a:lnTo>
                  <a:lnTo>
                    <a:pt x="91" y="4149"/>
                  </a:lnTo>
                  <a:lnTo>
                    <a:pt x="129" y="4212"/>
                  </a:lnTo>
                  <a:lnTo>
                    <a:pt x="173" y="4270"/>
                  </a:lnTo>
                  <a:lnTo>
                    <a:pt x="222" y="4324"/>
                  </a:lnTo>
                  <a:lnTo>
                    <a:pt x="276" y="4373"/>
                  </a:lnTo>
                  <a:lnTo>
                    <a:pt x="334" y="4416"/>
                  </a:lnTo>
                  <a:lnTo>
                    <a:pt x="396" y="4454"/>
                  </a:lnTo>
                  <a:lnTo>
                    <a:pt x="463" y="4486"/>
                  </a:lnTo>
                  <a:lnTo>
                    <a:pt x="532" y="4512"/>
                  </a:lnTo>
                  <a:lnTo>
                    <a:pt x="605" y="4530"/>
                  </a:lnTo>
                  <a:lnTo>
                    <a:pt x="680" y="4542"/>
                  </a:lnTo>
                  <a:lnTo>
                    <a:pt x="757" y="4546"/>
                  </a:lnTo>
                  <a:lnTo>
                    <a:pt x="9082" y="4546"/>
                  </a:lnTo>
                  <a:lnTo>
                    <a:pt x="9160" y="4542"/>
                  </a:lnTo>
                  <a:lnTo>
                    <a:pt x="9235" y="4530"/>
                  </a:lnTo>
                  <a:lnTo>
                    <a:pt x="9307" y="4512"/>
                  </a:lnTo>
                  <a:lnTo>
                    <a:pt x="9377" y="4486"/>
                  </a:lnTo>
                  <a:lnTo>
                    <a:pt x="9443" y="4454"/>
                  </a:lnTo>
                  <a:lnTo>
                    <a:pt x="9506" y="4416"/>
                  </a:lnTo>
                  <a:lnTo>
                    <a:pt x="9564" y="4373"/>
                  </a:lnTo>
                  <a:lnTo>
                    <a:pt x="9618" y="4324"/>
                  </a:lnTo>
                  <a:lnTo>
                    <a:pt x="9667" y="4270"/>
                  </a:lnTo>
                  <a:lnTo>
                    <a:pt x="9710" y="4212"/>
                  </a:lnTo>
                  <a:lnTo>
                    <a:pt x="9748" y="4149"/>
                  </a:lnTo>
                  <a:lnTo>
                    <a:pt x="9780" y="4083"/>
                  </a:lnTo>
                  <a:lnTo>
                    <a:pt x="9806" y="4013"/>
                  </a:lnTo>
                  <a:lnTo>
                    <a:pt x="9824" y="3941"/>
                  </a:lnTo>
                  <a:lnTo>
                    <a:pt x="9836" y="3866"/>
                  </a:lnTo>
                  <a:lnTo>
                    <a:pt x="9840" y="3788"/>
                  </a:lnTo>
                  <a:lnTo>
                    <a:pt x="9840" y="758"/>
                  </a:lnTo>
                  <a:lnTo>
                    <a:pt x="9836" y="680"/>
                  </a:lnTo>
                  <a:lnTo>
                    <a:pt x="9824" y="605"/>
                  </a:lnTo>
                  <a:lnTo>
                    <a:pt x="9806" y="533"/>
                  </a:lnTo>
                  <a:lnTo>
                    <a:pt x="9780" y="463"/>
                  </a:lnTo>
                  <a:lnTo>
                    <a:pt x="9748" y="397"/>
                  </a:lnTo>
                  <a:lnTo>
                    <a:pt x="9710" y="334"/>
                  </a:lnTo>
                  <a:lnTo>
                    <a:pt x="9667" y="276"/>
                  </a:lnTo>
                  <a:lnTo>
                    <a:pt x="9618" y="222"/>
                  </a:lnTo>
                  <a:lnTo>
                    <a:pt x="9564" y="173"/>
                  </a:lnTo>
                  <a:lnTo>
                    <a:pt x="9506" y="130"/>
                  </a:lnTo>
                  <a:lnTo>
                    <a:pt x="9443" y="92"/>
                  </a:lnTo>
                  <a:lnTo>
                    <a:pt x="9377" y="60"/>
                  </a:lnTo>
                  <a:lnTo>
                    <a:pt x="9307" y="34"/>
                  </a:lnTo>
                  <a:lnTo>
                    <a:pt x="9235" y="16"/>
                  </a:lnTo>
                  <a:lnTo>
                    <a:pt x="9160" y="4"/>
                  </a:lnTo>
                  <a:lnTo>
                    <a:pt x="9082" y="0"/>
                  </a:lnTo>
                  <a:close/>
                </a:path>
              </a:pathLst>
            </a:custGeom>
            <a:solidFill>
              <a:srgbClr val="388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7EA0E7B8-273C-8328-579B-CA750DAA9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8" y="3871"/>
              <a:ext cx="9840" cy="4546"/>
            </a:xfrm>
            <a:custGeom>
              <a:avLst/>
              <a:gdLst>
                <a:gd name="T0" fmla="+- 0 7413 7409"/>
                <a:gd name="T1" fmla="*/ T0 w 9840"/>
                <a:gd name="T2" fmla="+- 0 4551 3871"/>
                <a:gd name="T3" fmla="*/ 4551 h 4546"/>
                <a:gd name="T4" fmla="+- 0 7443 7409"/>
                <a:gd name="T5" fmla="*/ T4 w 9840"/>
                <a:gd name="T6" fmla="+- 0 4404 3871"/>
                <a:gd name="T7" fmla="*/ 4404 h 4546"/>
                <a:gd name="T8" fmla="+- 0 7500 7409"/>
                <a:gd name="T9" fmla="*/ T8 w 9840"/>
                <a:gd name="T10" fmla="+- 0 4268 3871"/>
                <a:gd name="T11" fmla="*/ 4268 h 4546"/>
                <a:gd name="T12" fmla="+- 0 7582 7409"/>
                <a:gd name="T13" fmla="*/ T12 w 9840"/>
                <a:gd name="T14" fmla="+- 0 4147 3871"/>
                <a:gd name="T15" fmla="*/ 4147 h 4546"/>
                <a:gd name="T16" fmla="+- 0 7685 7409"/>
                <a:gd name="T17" fmla="*/ T16 w 9840"/>
                <a:gd name="T18" fmla="+- 0 4044 3871"/>
                <a:gd name="T19" fmla="*/ 4044 h 4546"/>
                <a:gd name="T20" fmla="+- 0 7805 7409"/>
                <a:gd name="T21" fmla="*/ T20 w 9840"/>
                <a:gd name="T22" fmla="+- 0 3963 3871"/>
                <a:gd name="T23" fmla="*/ 3963 h 4546"/>
                <a:gd name="T24" fmla="+- 0 7941 7409"/>
                <a:gd name="T25" fmla="*/ T24 w 9840"/>
                <a:gd name="T26" fmla="+- 0 3905 3871"/>
                <a:gd name="T27" fmla="*/ 3905 h 4546"/>
                <a:gd name="T28" fmla="+- 0 8089 7409"/>
                <a:gd name="T29" fmla="*/ T28 w 9840"/>
                <a:gd name="T30" fmla="+- 0 3875 3871"/>
                <a:gd name="T31" fmla="*/ 3875 h 4546"/>
                <a:gd name="T32" fmla="+- 0 16491 7409"/>
                <a:gd name="T33" fmla="*/ T32 w 9840"/>
                <a:gd name="T34" fmla="+- 0 3871 3871"/>
                <a:gd name="T35" fmla="*/ 3871 h 4546"/>
                <a:gd name="T36" fmla="+- 0 16644 7409"/>
                <a:gd name="T37" fmla="*/ T36 w 9840"/>
                <a:gd name="T38" fmla="+- 0 3887 3871"/>
                <a:gd name="T39" fmla="*/ 3887 h 4546"/>
                <a:gd name="T40" fmla="+- 0 16786 7409"/>
                <a:gd name="T41" fmla="*/ T40 w 9840"/>
                <a:gd name="T42" fmla="+- 0 3931 3871"/>
                <a:gd name="T43" fmla="*/ 3931 h 4546"/>
                <a:gd name="T44" fmla="+- 0 16915 7409"/>
                <a:gd name="T45" fmla="*/ T44 w 9840"/>
                <a:gd name="T46" fmla="+- 0 4001 3871"/>
                <a:gd name="T47" fmla="*/ 4001 h 4546"/>
                <a:gd name="T48" fmla="+- 0 17027 7409"/>
                <a:gd name="T49" fmla="*/ T48 w 9840"/>
                <a:gd name="T50" fmla="+- 0 4093 3871"/>
                <a:gd name="T51" fmla="*/ 4093 h 4546"/>
                <a:gd name="T52" fmla="+- 0 17119 7409"/>
                <a:gd name="T53" fmla="*/ T52 w 9840"/>
                <a:gd name="T54" fmla="+- 0 4205 3871"/>
                <a:gd name="T55" fmla="*/ 4205 h 4546"/>
                <a:gd name="T56" fmla="+- 0 17189 7409"/>
                <a:gd name="T57" fmla="*/ T56 w 9840"/>
                <a:gd name="T58" fmla="+- 0 4334 3871"/>
                <a:gd name="T59" fmla="*/ 4334 h 4546"/>
                <a:gd name="T60" fmla="+- 0 17233 7409"/>
                <a:gd name="T61" fmla="*/ T60 w 9840"/>
                <a:gd name="T62" fmla="+- 0 4476 3871"/>
                <a:gd name="T63" fmla="*/ 4476 h 4546"/>
                <a:gd name="T64" fmla="+- 0 17249 7409"/>
                <a:gd name="T65" fmla="*/ T64 w 9840"/>
                <a:gd name="T66" fmla="+- 0 4629 3871"/>
                <a:gd name="T67" fmla="*/ 4629 h 4546"/>
                <a:gd name="T68" fmla="+- 0 17245 7409"/>
                <a:gd name="T69" fmla="*/ T68 w 9840"/>
                <a:gd name="T70" fmla="+- 0 7737 3871"/>
                <a:gd name="T71" fmla="*/ 7737 h 4546"/>
                <a:gd name="T72" fmla="+- 0 17215 7409"/>
                <a:gd name="T73" fmla="*/ T72 w 9840"/>
                <a:gd name="T74" fmla="+- 0 7884 3871"/>
                <a:gd name="T75" fmla="*/ 7884 h 4546"/>
                <a:gd name="T76" fmla="+- 0 17157 7409"/>
                <a:gd name="T77" fmla="*/ T76 w 9840"/>
                <a:gd name="T78" fmla="+- 0 8020 3871"/>
                <a:gd name="T79" fmla="*/ 8020 h 4546"/>
                <a:gd name="T80" fmla="+- 0 17076 7409"/>
                <a:gd name="T81" fmla="*/ T80 w 9840"/>
                <a:gd name="T82" fmla="+- 0 8141 3871"/>
                <a:gd name="T83" fmla="*/ 8141 h 4546"/>
                <a:gd name="T84" fmla="+- 0 16973 7409"/>
                <a:gd name="T85" fmla="*/ T84 w 9840"/>
                <a:gd name="T86" fmla="+- 0 8244 3871"/>
                <a:gd name="T87" fmla="*/ 8244 h 4546"/>
                <a:gd name="T88" fmla="+- 0 16852 7409"/>
                <a:gd name="T89" fmla="*/ T88 w 9840"/>
                <a:gd name="T90" fmla="+- 0 8325 3871"/>
                <a:gd name="T91" fmla="*/ 8325 h 4546"/>
                <a:gd name="T92" fmla="+- 0 16716 7409"/>
                <a:gd name="T93" fmla="*/ T92 w 9840"/>
                <a:gd name="T94" fmla="+- 0 8383 3871"/>
                <a:gd name="T95" fmla="*/ 8383 h 4546"/>
                <a:gd name="T96" fmla="+- 0 16569 7409"/>
                <a:gd name="T97" fmla="*/ T96 w 9840"/>
                <a:gd name="T98" fmla="+- 0 8413 3871"/>
                <a:gd name="T99" fmla="*/ 8413 h 4546"/>
                <a:gd name="T100" fmla="+- 0 8166 7409"/>
                <a:gd name="T101" fmla="*/ T100 w 9840"/>
                <a:gd name="T102" fmla="+- 0 8417 3871"/>
                <a:gd name="T103" fmla="*/ 8417 h 4546"/>
                <a:gd name="T104" fmla="+- 0 8014 7409"/>
                <a:gd name="T105" fmla="*/ T104 w 9840"/>
                <a:gd name="T106" fmla="+- 0 8401 3871"/>
                <a:gd name="T107" fmla="*/ 8401 h 4546"/>
                <a:gd name="T108" fmla="+- 0 7872 7409"/>
                <a:gd name="T109" fmla="*/ T108 w 9840"/>
                <a:gd name="T110" fmla="+- 0 8357 3871"/>
                <a:gd name="T111" fmla="*/ 8357 h 4546"/>
                <a:gd name="T112" fmla="+- 0 7743 7409"/>
                <a:gd name="T113" fmla="*/ T112 w 9840"/>
                <a:gd name="T114" fmla="+- 0 8287 3871"/>
                <a:gd name="T115" fmla="*/ 8287 h 4546"/>
                <a:gd name="T116" fmla="+- 0 7631 7409"/>
                <a:gd name="T117" fmla="*/ T116 w 9840"/>
                <a:gd name="T118" fmla="+- 0 8195 3871"/>
                <a:gd name="T119" fmla="*/ 8195 h 4546"/>
                <a:gd name="T120" fmla="+- 0 7538 7409"/>
                <a:gd name="T121" fmla="*/ T120 w 9840"/>
                <a:gd name="T122" fmla="+- 0 8083 3871"/>
                <a:gd name="T123" fmla="*/ 8083 h 4546"/>
                <a:gd name="T124" fmla="+- 0 7468 7409"/>
                <a:gd name="T125" fmla="*/ T124 w 9840"/>
                <a:gd name="T126" fmla="+- 0 7954 3871"/>
                <a:gd name="T127" fmla="*/ 7954 h 4546"/>
                <a:gd name="T128" fmla="+- 0 7424 7409"/>
                <a:gd name="T129" fmla="*/ T128 w 9840"/>
                <a:gd name="T130" fmla="+- 0 7812 3871"/>
                <a:gd name="T131" fmla="*/ 7812 h 4546"/>
                <a:gd name="T132" fmla="+- 0 7409 7409"/>
                <a:gd name="T133" fmla="*/ T132 w 9840"/>
                <a:gd name="T134" fmla="+- 0 7659 3871"/>
                <a:gd name="T135" fmla="*/ 7659 h 454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</a:cxnLst>
              <a:rect l="0" t="0" r="r" b="b"/>
              <a:pathLst>
                <a:path w="9840" h="4546">
                  <a:moveTo>
                    <a:pt x="0" y="758"/>
                  </a:moveTo>
                  <a:lnTo>
                    <a:pt x="4" y="680"/>
                  </a:lnTo>
                  <a:lnTo>
                    <a:pt x="15" y="605"/>
                  </a:lnTo>
                  <a:lnTo>
                    <a:pt x="34" y="533"/>
                  </a:lnTo>
                  <a:lnTo>
                    <a:pt x="59" y="463"/>
                  </a:lnTo>
                  <a:lnTo>
                    <a:pt x="91" y="397"/>
                  </a:lnTo>
                  <a:lnTo>
                    <a:pt x="129" y="334"/>
                  </a:lnTo>
                  <a:lnTo>
                    <a:pt x="173" y="276"/>
                  </a:lnTo>
                  <a:lnTo>
                    <a:pt x="222" y="222"/>
                  </a:lnTo>
                  <a:lnTo>
                    <a:pt x="276" y="173"/>
                  </a:lnTo>
                  <a:lnTo>
                    <a:pt x="334" y="130"/>
                  </a:lnTo>
                  <a:lnTo>
                    <a:pt x="396" y="92"/>
                  </a:lnTo>
                  <a:lnTo>
                    <a:pt x="463" y="60"/>
                  </a:lnTo>
                  <a:lnTo>
                    <a:pt x="532" y="34"/>
                  </a:lnTo>
                  <a:lnTo>
                    <a:pt x="605" y="16"/>
                  </a:lnTo>
                  <a:lnTo>
                    <a:pt x="680" y="4"/>
                  </a:lnTo>
                  <a:lnTo>
                    <a:pt x="757" y="0"/>
                  </a:lnTo>
                  <a:lnTo>
                    <a:pt x="9082" y="0"/>
                  </a:lnTo>
                  <a:lnTo>
                    <a:pt x="9160" y="4"/>
                  </a:lnTo>
                  <a:lnTo>
                    <a:pt x="9235" y="16"/>
                  </a:lnTo>
                  <a:lnTo>
                    <a:pt x="9307" y="34"/>
                  </a:lnTo>
                  <a:lnTo>
                    <a:pt x="9377" y="60"/>
                  </a:lnTo>
                  <a:lnTo>
                    <a:pt x="9443" y="92"/>
                  </a:lnTo>
                  <a:lnTo>
                    <a:pt x="9506" y="130"/>
                  </a:lnTo>
                  <a:lnTo>
                    <a:pt x="9564" y="173"/>
                  </a:lnTo>
                  <a:lnTo>
                    <a:pt x="9618" y="222"/>
                  </a:lnTo>
                  <a:lnTo>
                    <a:pt x="9667" y="276"/>
                  </a:lnTo>
                  <a:lnTo>
                    <a:pt x="9710" y="334"/>
                  </a:lnTo>
                  <a:lnTo>
                    <a:pt x="9748" y="397"/>
                  </a:lnTo>
                  <a:lnTo>
                    <a:pt x="9780" y="463"/>
                  </a:lnTo>
                  <a:lnTo>
                    <a:pt x="9806" y="533"/>
                  </a:lnTo>
                  <a:lnTo>
                    <a:pt x="9824" y="605"/>
                  </a:lnTo>
                  <a:lnTo>
                    <a:pt x="9836" y="680"/>
                  </a:lnTo>
                  <a:lnTo>
                    <a:pt x="9840" y="758"/>
                  </a:lnTo>
                  <a:lnTo>
                    <a:pt x="9840" y="3788"/>
                  </a:lnTo>
                  <a:lnTo>
                    <a:pt x="9836" y="3866"/>
                  </a:lnTo>
                  <a:lnTo>
                    <a:pt x="9824" y="3941"/>
                  </a:lnTo>
                  <a:lnTo>
                    <a:pt x="9806" y="4013"/>
                  </a:lnTo>
                  <a:lnTo>
                    <a:pt x="9780" y="4083"/>
                  </a:lnTo>
                  <a:lnTo>
                    <a:pt x="9748" y="4149"/>
                  </a:lnTo>
                  <a:lnTo>
                    <a:pt x="9710" y="4212"/>
                  </a:lnTo>
                  <a:lnTo>
                    <a:pt x="9667" y="4270"/>
                  </a:lnTo>
                  <a:lnTo>
                    <a:pt x="9618" y="4324"/>
                  </a:lnTo>
                  <a:lnTo>
                    <a:pt x="9564" y="4373"/>
                  </a:lnTo>
                  <a:lnTo>
                    <a:pt x="9506" y="4416"/>
                  </a:lnTo>
                  <a:lnTo>
                    <a:pt x="9443" y="4454"/>
                  </a:lnTo>
                  <a:lnTo>
                    <a:pt x="9377" y="4486"/>
                  </a:lnTo>
                  <a:lnTo>
                    <a:pt x="9307" y="4512"/>
                  </a:lnTo>
                  <a:lnTo>
                    <a:pt x="9235" y="4530"/>
                  </a:lnTo>
                  <a:lnTo>
                    <a:pt x="9160" y="4542"/>
                  </a:lnTo>
                  <a:lnTo>
                    <a:pt x="9082" y="4546"/>
                  </a:lnTo>
                  <a:lnTo>
                    <a:pt x="757" y="4546"/>
                  </a:lnTo>
                  <a:lnTo>
                    <a:pt x="680" y="4542"/>
                  </a:lnTo>
                  <a:lnTo>
                    <a:pt x="605" y="4530"/>
                  </a:lnTo>
                  <a:lnTo>
                    <a:pt x="532" y="4512"/>
                  </a:lnTo>
                  <a:lnTo>
                    <a:pt x="463" y="4486"/>
                  </a:lnTo>
                  <a:lnTo>
                    <a:pt x="396" y="4454"/>
                  </a:lnTo>
                  <a:lnTo>
                    <a:pt x="334" y="4416"/>
                  </a:lnTo>
                  <a:lnTo>
                    <a:pt x="276" y="4373"/>
                  </a:lnTo>
                  <a:lnTo>
                    <a:pt x="222" y="4324"/>
                  </a:lnTo>
                  <a:lnTo>
                    <a:pt x="173" y="4270"/>
                  </a:lnTo>
                  <a:lnTo>
                    <a:pt x="129" y="4212"/>
                  </a:lnTo>
                  <a:lnTo>
                    <a:pt x="91" y="4149"/>
                  </a:lnTo>
                  <a:lnTo>
                    <a:pt x="59" y="4083"/>
                  </a:lnTo>
                  <a:lnTo>
                    <a:pt x="34" y="4013"/>
                  </a:lnTo>
                  <a:lnTo>
                    <a:pt x="15" y="3941"/>
                  </a:lnTo>
                  <a:lnTo>
                    <a:pt x="4" y="3866"/>
                  </a:lnTo>
                  <a:lnTo>
                    <a:pt x="0" y="3788"/>
                  </a:lnTo>
                  <a:lnTo>
                    <a:pt x="0" y="758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5EF42CC0-CC2D-6F48-F9A0-B4EFCDFFB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" y="4639"/>
              <a:ext cx="4848" cy="2544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BDB451A6-AE1E-14F8-C386-DCEF5F5F2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6" y="4639"/>
              <a:ext cx="4848" cy="2544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xmlns="" id="{F0B05972-E5C9-FAAD-031D-CB79E1A64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" y="5712"/>
              <a:ext cx="488" cy="1168"/>
            </a:xfrm>
            <a:custGeom>
              <a:avLst/>
              <a:gdLst>
                <a:gd name="T0" fmla="+- 0 967 480"/>
                <a:gd name="T1" fmla="*/ T0 w 488"/>
                <a:gd name="T2" fmla="+- 0 5712 5712"/>
                <a:gd name="T3" fmla="*/ 5712 h 1168"/>
                <a:gd name="T4" fmla="+- 0 943 480"/>
                <a:gd name="T5" fmla="*/ T4 w 488"/>
                <a:gd name="T6" fmla="+- 0 6416 5712"/>
                <a:gd name="T7" fmla="*/ 6416 h 1168"/>
                <a:gd name="T8" fmla="+- 0 896 480"/>
                <a:gd name="T9" fmla="*/ T8 w 488"/>
                <a:gd name="T10" fmla="+- 0 6415 5712"/>
                <a:gd name="T11" fmla="*/ 6415 h 1168"/>
                <a:gd name="T12" fmla="+- 0 480 480"/>
                <a:gd name="T13" fmla="*/ T12 w 488"/>
                <a:gd name="T14" fmla="+- 0 6879 5712"/>
                <a:gd name="T15" fmla="*/ 6879 h 116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488" h="1168">
                  <a:moveTo>
                    <a:pt x="487" y="0"/>
                  </a:moveTo>
                  <a:lnTo>
                    <a:pt x="463" y="704"/>
                  </a:lnTo>
                  <a:moveTo>
                    <a:pt x="416" y="703"/>
                  </a:moveTo>
                  <a:lnTo>
                    <a:pt x="0" y="1167"/>
                  </a:lnTo>
                </a:path>
              </a:pathLst>
            </a:custGeom>
            <a:noFill/>
            <a:ln w="6350">
              <a:solidFill>
                <a:srgbClr val="EDB80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xmlns="" id="{53458C3D-BB23-FD8C-6E92-0FB5C8FBE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6" y="5835"/>
              <a:ext cx="1440" cy="208"/>
            </a:xfrm>
            <a:custGeom>
              <a:avLst/>
              <a:gdLst>
                <a:gd name="T0" fmla="+- 0 6708 6576"/>
                <a:gd name="T1" fmla="*/ T0 w 1440"/>
                <a:gd name="T2" fmla="+- 0 5883 5835"/>
                <a:gd name="T3" fmla="*/ 5883 h 208"/>
                <a:gd name="T4" fmla="+- 0 6719 6576"/>
                <a:gd name="T5" fmla="*/ T4 w 1440"/>
                <a:gd name="T6" fmla="+- 0 6043 5835"/>
                <a:gd name="T7" fmla="*/ 6043 h 208"/>
                <a:gd name="T8" fmla="+- 0 6730 6576"/>
                <a:gd name="T9" fmla="*/ T8 w 1440"/>
                <a:gd name="T10" fmla="+- 0 6032 5835"/>
                <a:gd name="T11" fmla="*/ 6032 h 208"/>
                <a:gd name="T12" fmla="+- 0 6723 6576"/>
                <a:gd name="T13" fmla="*/ T12 w 1440"/>
                <a:gd name="T14" fmla="+- 0 6023 5835"/>
                <a:gd name="T15" fmla="*/ 6023 h 208"/>
                <a:gd name="T16" fmla="+- 0 6596 6576"/>
                <a:gd name="T17" fmla="*/ T16 w 1440"/>
                <a:gd name="T18" fmla="+- 0 5976 5835"/>
                <a:gd name="T19" fmla="*/ 5976 h 208"/>
                <a:gd name="T20" fmla="+- 0 6632 6576"/>
                <a:gd name="T21" fmla="*/ T20 w 1440"/>
                <a:gd name="T22" fmla="+- 0 5955 5835"/>
                <a:gd name="T23" fmla="*/ 5955 h 208"/>
                <a:gd name="T24" fmla="+- 0 6723 6576"/>
                <a:gd name="T25" fmla="*/ T24 w 1440"/>
                <a:gd name="T26" fmla="+- 0 5897 5835"/>
                <a:gd name="T27" fmla="*/ 5897 h 208"/>
                <a:gd name="T28" fmla="+- 0 6721 6576"/>
                <a:gd name="T29" fmla="*/ T28 w 1440"/>
                <a:gd name="T30" fmla="+- 0 5886 5835"/>
                <a:gd name="T31" fmla="*/ 5886 h 208"/>
                <a:gd name="T32" fmla="+- 0 6712 6576"/>
                <a:gd name="T33" fmla="*/ T32 w 1440"/>
                <a:gd name="T34" fmla="+- 0 5880 5835"/>
                <a:gd name="T35" fmla="*/ 5880 h 208"/>
                <a:gd name="T36" fmla="+- 0 7996 6576"/>
                <a:gd name="T37" fmla="*/ T36 w 1440"/>
                <a:gd name="T38" fmla="+- 0 5902 5835"/>
                <a:gd name="T39" fmla="*/ 5902 h 208"/>
                <a:gd name="T40" fmla="+- 0 7960 6576"/>
                <a:gd name="T41" fmla="*/ T40 w 1440"/>
                <a:gd name="T42" fmla="+- 0 5923 5835"/>
                <a:gd name="T43" fmla="*/ 5923 h 208"/>
                <a:gd name="T44" fmla="+- 0 7869 6576"/>
                <a:gd name="T45" fmla="*/ T44 w 1440"/>
                <a:gd name="T46" fmla="+- 0 5981 5835"/>
                <a:gd name="T47" fmla="*/ 5981 h 208"/>
                <a:gd name="T48" fmla="+- 0 7871 6576"/>
                <a:gd name="T49" fmla="*/ T48 w 1440"/>
                <a:gd name="T50" fmla="+- 0 5992 5835"/>
                <a:gd name="T51" fmla="*/ 5992 h 208"/>
                <a:gd name="T52" fmla="+- 0 7880 6576"/>
                <a:gd name="T53" fmla="*/ T52 w 1440"/>
                <a:gd name="T54" fmla="+- 0 5998 5835"/>
                <a:gd name="T55" fmla="*/ 5998 h 208"/>
                <a:gd name="T56" fmla="+- 0 8016 6576"/>
                <a:gd name="T57" fmla="*/ T56 w 1440"/>
                <a:gd name="T58" fmla="+- 0 5911 5835"/>
                <a:gd name="T59" fmla="*/ 5911 h 208"/>
                <a:gd name="T60" fmla="+- 0 6632 6576"/>
                <a:gd name="T61" fmla="*/ T60 w 1440"/>
                <a:gd name="T62" fmla="+- 0 5955 5835"/>
                <a:gd name="T63" fmla="*/ 5955 h 208"/>
                <a:gd name="T64" fmla="+- 0 6596 6576"/>
                <a:gd name="T65" fmla="*/ T64 w 1440"/>
                <a:gd name="T66" fmla="+- 0 5976 5835"/>
                <a:gd name="T67" fmla="*/ 5976 h 208"/>
                <a:gd name="T68" fmla="+- 0 6633 6576"/>
                <a:gd name="T69" fmla="*/ T68 w 1440"/>
                <a:gd name="T70" fmla="+- 0 5975 5835"/>
                <a:gd name="T71" fmla="*/ 5975 h 208"/>
                <a:gd name="T72" fmla="+- 0 6600 6576"/>
                <a:gd name="T73" fmla="*/ T72 w 1440"/>
                <a:gd name="T74" fmla="+- 0 5958 5835"/>
                <a:gd name="T75" fmla="*/ 5958 h 208"/>
                <a:gd name="T76" fmla="+- 0 6632 6576"/>
                <a:gd name="T77" fmla="*/ T76 w 1440"/>
                <a:gd name="T78" fmla="+- 0 5955 5835"/>
                <a:gd name="T79" fmla="*/ 5955 h 208"/>
                <a:gd name="T80" fmla="+- 0 6596 6576"/>
                <a:gd name="T81" fmla="*/ T80 w 1440"/>
                <a:gd name="T82" fmla="+- 0 5976 5835"/>
                <a:gd name="T83" fmla="*/ 5976 h 208"/>
                <a:gd name="T84" fmla="+- 0 6633 6576"/>
                <a:gd name="T85" fmla="*/ T84 w 1440"/>
                <a:gd name="T86" fmla="+- 0 5975 5835"/>
                <a:gd name="T87" fmla="*/ 5975 h 208"/>
                <a:gd name="T88" fmla="+- 0 6632 6576"/>
                <a:gd name="T89" fmla="*/ T88 w 1440"/>
                <a:gd name="T90" fmla="+- 0 5955 5835"/>
                <a:gd name="T91" fmla="*/ 5955 h 208"/>
                <a:gd name="T92" fmla="+- 0 6633 6576"/>
                <a:gd name="T93" fmla="*/ T92 w 1440"/>
                <a:gd name="T94" fmla="+- 0 5975 5835"/>
                <a:gd name="T95" fmla="*/ 5975 h 208"/>
                <a:gd name="T96" fmla="+- 0 7976 6576"/>
                <a:gd name="T97" fmla="*/ T96 w 1440"/>
                <a:gd name="T98" fmla="+- 0 5913 5835"/>
                <a:gd name="T99" fmla="*/ 5913 h 208"/>
                <a:gd name="T100" fmla="+- 0 6600 6576"/>
                <a:gd name="T101" fmla="*/ T100 w 1440"/>
                <a:gd name="T102" fmla="+- 0 5958 5835"/>
                <a:gd name="T103" fmla="*/ 5958 h 208"/>
                <a:gd name="T104" fmla="+- 0 6616 6576"/>
                <a:gd name="T105" fmla="*/ T104 w 1440"/>
                <a:gd name="T106" fmla="+- 0 5966 5835"/>
                <a:gd name="T107" fmla="*/ 5966 h 208"/>
                <a:gd name="T108" fmla="+- 0 6616 6576"/>
                <a:gd name="T109" fmla="*/ T108 w 1440"/>
                <a:gd name="T110" fmla="+- 0 5966 5835"/>
                <a:gd name="T111" fmla="*/ 5966 h 208"/>
                <a:gd name="T112" fmla="+- 0 6633 6576"/>
                <a:gd name="T113" fmla="*/ T112 w 1440"/>
                <a:gd name="T114" fmla="+- 0 5975 5835"/>
                <a:gd name="T115" fmla="*/ 5975 h 208"/>
                <a:gd name="T116" fmla="+- 0 6628 6576"/>
                <a:gd name="T117" fmla="*/ T116 w 1440"/>
                <a:gd name="T118" fmla="+- 0 5958 5835"/>
                <a:gd name="T119" fmla="*/ 5958 h 208"/>
                <a:gd name="T120" fmla="+- 0 6616 6576"/>
                <a:gd name="T121" fmla="*/ T120 w 1440"/>
                <a:gd name="T122" fmla="+- 0 5966 5835"/>
                <a:gd name="T123" fmla="*/ 5966 h 208"/>
                <a:gd name="T124" fmla="+- 0 7976 6576"/>
                <a:gd name="T125" fmla="*/ T124 w 1440"/>
                <a:gd name="T126" fmla="+- 0 5913 5835"/>
                <a:gd name="T127" fmla="*/ 5913 h 208"/>
                <a:gd name="T128" fmla="+- 0 7997 6576"/>
                <a:gd name="T129" fmla="*/ T128 w 1440"/>
                <a:gd name="T130" fmla="+- 0 5922 5835"/>
                <a:gd name="T131" fmla="*/ 5922 h 208"/>
                <a:gd name="T132" fmla="+- 0 7992 6576"/>
                <a:gd name="T133" fmla="*/ T132 w 1440"/>
                <a:gd name="T134" fmla="+- 0 5921 5835"/>
                <a:gd name="T135" fmla="*/ 5921 h 208"/>
                <a:gd name="T136" fmla="+- 0 7991 6576"/>
                <a:gd name="T137" fmla="*/ T136 w 1440"/>
                <a:gd name="T138" fmla="+- 0 5904 5835"/>
                <a:gd name="T139" fmla="*/ 5904 h 208"/>
                <a:gd name="T140" fmla="+- 0 7992 6576"/>
                <a:gd name="T141" fmla="*/ T140 w 1440"/>
                <a:gd name="T142" fmla="+- 0 5921 5835"/>
                <a:gd name="T143" fmla="*/ 5921 h 208"/>
                <a:gd name="T144" fmla="+- 0 7996 6576"/>
                <a:gd name="T145" fmla="*/ T144 w 1440"/>
                <a:gd name="T146" fmla="+- 0 5904 5835"/>
                <a:gd name="T147" fmla="*/ 5904 h 208"/>
                <a:gd name="T148" fmla="+- 0 7992 6576"/>
                <a:gd name="T149" fmla="*/ T148 w 1440"/>
                <a:gd name="T150" fmla="+- 0 5921 5835"/>
                <a:gd name="T151" fmla="*/ 5921 h 208"/>
                <a:gd name="T152" fmla="+- 0 7996 6576"/>
                <a:gd name="T153" fmla="*/ T152 w 1440"/>
                <a:gd name="T154" fmla="+- 0 5904 5835"/>
                <a:gd name="T155" fmla="*/ 5904 h 208"/>
                <a:gd name="T156" fmla="+- 0 7959 6576"/>
                <a:gd name="T157" fmla="*/ T156 w 1440"/>
                <a:gd name="T158" fmla="+- 0 5903 5835"/>
                <a:gd name="T159" fmla="*/ 5903 h 208"/>
                <a:gd name="T160" fmla="+- 0 7991 6576"/>
                <a:gd name="T161" fmla="*/ T160 w 1440"/>
                <a:gd name="T162" fmla="+- 0 5904 5835"/>
                <a:gd name="T163" fmla="*/ 5904 h 208"/>
                <a:gd name="T164" fmla="+- 0 7996 6576"/>
                <a:gd name="T165" fmla="*/ T164 w 1440"/>
                <a:gd name="T166" fmla="+- 0 5902 5835"/>
                <a:gd name="T167" fmla="*/ 5902 h 208"/>
                <a:gd name="T168" fmla="+- 0 7867 6576"/>
                <a:gd name="T169" fmla="*/ T168 w 1440"/>
                <a:gd name="T170" fmla="+- 0 5837 5835"/>
                <a:gd name="T171" fmla="*/ 5837 h 208"/>
                <a:gd name="T172" fmla="+- 0 7864 6576"/>
                <a:gd name="T173" fmla="*/ T172 w 1440"/>
                <a:gd name="T174" fmla="+- 0 5853 5835"/>
                <a:gd name="T175" fmla="*/ 5853 h 208"/>
                <a:gd name="T176" fmla="+- 0 7959 6576"/>
                <a:gd name="T177" fmla="*/ T176 w 1440"/>
                <a:gd name="T178" fmla="+- 0 5903 5835"/>
                <a:gd name="T179" fmla="*/ 5903 h 208"/>
                <a:gd name="T180" fmla="+- 0 7999 6576"/>
                <a:gd name="T181" fmla="*/ T180 w 1440"/>
                <a:gd name="T182" fmla="+- 0 5902 5835"/>
                <a:gd name="T183" fmla="*/ 5902 h 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</a:cxnLst>
              <a:rect l="0" t="0" r="r" b="b"/>
              <a:pathLst>
                <a:path w="1440" h="208">
                  <a:moveTo>
                    <a:pt x="136" y="45"/>
                  </a:moveTo>
                  <a:lnTo>
                    <a:pt x="132" y="48"/>
                  </a:lnTo>
                  <a:lnTo>
                    <a:pt x="0" y="132"/>
                  </a:lnTo>
                  <a:lnTo>
                    <a:pt x="143" y="208"/>
                  </a:lnTo>
                  <a:lnTo>
                    <a:pt x="149" y="206"/>
                  </a:lnTo>
                  <a:lnTo>
                    <a:pt x="154" y="197"/>
                  </a:lnTo>
                  <a:lnTo>
                    <a:pt x="152" y="190"/>
                  </a:lnTo>
                  <a:lnTo>
                    <a:pt x="147" y="188"/>
                  </a:lnTo>
                  <a:lnTo>
                    <a:pt x="60" y="141"/>
                  </a:lnTo>
                  <a:lnTo>
                    <a:pt x="20" y="141"/>
                  </a:lnTo>
                  <a:lnTo>
                    <a:pt x="19" y="121"/>
                  </a:lnTo>
                  <a:lnTo>
                    <a:pt x="56" y="120"/>
                  </a:lnTo>
                  <a:lnTo>
                    <a:pt x="142" y="65"/>
                  </a:lnTo>
                  <a:lnTo>
                    <a:pt x="147" y="62"/>
                  </a:lnTo>
                  <a:lnTo>
                    <a:pt x="148" y="56"/>
                  </a:lnTo>
                  <a:lnTo>
                    <a:pt x="145" y="51"/>
                  </a:lnTo>
                  <a:lnTo>
                    <a:pt x="142" y="47"/>
                  </a:lnTo>
                  <a:lnTo>
                    <a:pt x="136" y="45"/>
                  </a:lnTo>
                  <a:close/>
                  <a:moveTo>
                    <a:pt x="1423" y="67"/>
                  </a:moveTo>
                  <a:lnTo>
                    <a:pt x="1420" y="67"/>
                  </a:lnTo>
                  <a:lnTo>
                    <a:pt x="1421" y="87"/>
                  </a:lnTo>
                  <a:lnTo>
                    <a:pt x="1384" y="88"/>
                  </a:lnTo>
                  <a:lnTo>
                    <a:pt x="1298" y="143"/>
                  </a:lnTo>
                  <a:lnTo>
                    <a:pt x="1293" y="146"/>
                  </a:lnTo>
                  <a:lnTo>
                    <a:pt x="1292" y="152"/>
                  </a:lnTo>
                  <a:lnTo>
                    <a:pt x="1295" y="157"/>
                  </a:lnTo>
                  <a:lnTo>
                    <a:pt x="1298" y="162"/>
                  </a:lnTo>
                  <a:lnTo>
                    <a:pt x="1304" y="163"/>
                  </a:lnTo>
                  <a:lnTo>
                    <a:pt x="1308" y="160"/>
                  </a:lnTo>
                  <a:lnTo>
                    <a:pt x="1440" y="76"/>
                  </a:lnTo>
                  <a:lnTo>
                    <a:pt x="1423" y="67"/>
                  </a:lnTo>
                  <a:close/>
                  <a:moveTo>
                    <a:pt x="56" y="120"/>
                  </a:moveTo>
                  <a:lnTo>
                    <a:pt x="19" y="121"/>
                  </a:lnTo>
                  <a:lnTo>
                    <a:pt x="20" y="141"/>
                  </a:lnTo>
                  <a:lnTo>
                    <a:pt x="57" y="140"/>
                  </a:lnTo>
                  <a:lnTo>
                    <a:pt x="25" y="140"/>
                  </a:lnTo>
                  <a:lnTo>
                    <a:pt x="24" y="123"/>
                  </a:lnTo>
                  <a:lnTo>
                    <a:pt x="52" y="123"/>
                  </a:lnTo>
                  <a:lnTo>
                    <a:pt x="56" y="120"/>
                  </a:lnTo>
                  <a:close/>
                  <a:moveTo>
                    <a:pt x="57" y="140"/>
                  </a:moveTo>
                  <a:lnTo>
                    <a:pt x="20" y="141"/>
                  </a:lnTo>
                  <a:lnTo>
                    <a:pt x="60" y="141"/>
                  </a:lnTo>
                  <a:lnTo>
                    <a:pt x="57" y="140"/>
                  </a:lnTo>
                  <a:close/>
                  <a:moveTo>
                    <a:pt x="1383" y="68"/>
                  </a:moveTo>
                  <a:lnTo>
                    <a:pt x="56" y="120"/>
                  </a:lnTo>
                  <a:lnTo>
                    <a:pt x="40" y="131"/>
                  </a:lnTo>
                  <a:lnTo>
                    <a:pt x="57" y="140"/>
                  </a:lnTo>
                  <a:lnTo>
                    <a:pt x="1384" y="88"/>
                  </a:lnTo>
                  <a:lnTo>
                    <a:pt x="1400" y="78"/>
                  </a:lnTo>
                  <a:lnTo>
                    <a:pt x="1383" y="68"/>
                  </a:lnTo>
                  <a:close/>
                  <a:moveTo>
                    <a:pt x="24" y="123"/>
                  </a:moveTo>
                  <a:lnTo>
                    <a:pt x="25" y="140"/>
                  </a:lnTo>
                  <a:lnTo>
                    <a:pt x="40" y="131"/>
                  </a:lnTo>
                  <a:lnTo>
                    <a:pt x="24" y="123"/>
                  </a:lnTo>
                  <a:close/>
                  <a:moveTo>
                    <a:pt x="40" y="131"/>
                  </a:moveTo>
                  <a:lnTo>
                    <a:pt x="25" y="140"/>
                  </a:lnTo>
                  <a:lnTo>
                    <a:pt x="57" y="140"/>
                  </a:lnTo>
                  <a:lnTo>
                    <a:pt x="40" y="131"/>
                  </a:lnTo>
                  <a:close/>
                  <a:moveTo>
                    <a:pt x="52" y="123"/>
                  </a:moveTo>
                  <a:lnTo>
                    <a:pt x="24" y="123"/>
                  </a:lnTo>
                  <a:lnTo>
                    <a:pt x="40" y="131"/>
                  </a:lnTo>
                  <a:lnTo>
                    <a:pt x="52" y="123"/>
                  </a:lnTo>
                  <a:close/>
                  <a:moveTo>
                    <a:pt x="1400" y="78"/>
                  </a:moveTo>
                  <a:lnTo>
                    <a:pt x="1384" y="88"/>
                  </a:lnTo>
                  <a:lnTo>
                    <a:pt x="1421" y="87"/>
                  </a:lnTo>
                  <a:lnTo>
                    <a:pt x="1421" y="86"/>
                  </a:lnTo>
                  <a:lnTo>
                    <a:pt x="1416" y="86"/>
                  </a:lnTo>
                  <a:lnTo>
                    <a:pt x="1400" y="78"/>
                  </a:lnTo>
                  <a:close/>
                  <a:moveTo>
                    <a:pt x="1415" y="69"/>
                  </a:moveTo>
                  <a:lnTo>
                    <a:pt x="1400" y="78"/>
                  </a:lnTo>
                  <a:lnTo>
                    <a:pt x="1416" y="86"/>
                  </a:lnTo>
                  <a:lnTo>
                    <a:pt x="1415" y="69"/>
                  </a:lnTo>
                  <a:close/>
                  <a:moveTo>
                    <a:pt x="1420" y="69"/>
                  </a:moveTo>
                  <a:lnTo>
                    <a:pt x="1415" y="69"/>
                  </a:lnTo>
                  <a:lnTo>
                    <a:pt x="1416" y="86"/>
                  </a:lnTo>
                  <a:lnTo>
                    <a:pt x="1421" y="86"/>
                  </a:lnTo>
                  <a:lnTo>
                    <a:pt x="1420" y="69"/>
                  </a:lnTo>
                  <a:close/>
                  <a:moveTo>
                    <a:pt x="1420" y="67"/>
                  </a:moveTo>
                  <a:lnTo>
                    <a:pt x="1383" y="68"/>
                  </a:lnTo>
                  <a:lnTo>
                    <a:pt x="1400" y="78"/>
                  </a:lnTo>
                  <a:lnTo>
                    <a:pt x="1415" y="69"/>
                  </a:lnTo>
                  <a:lnTo>
                    <a:pt x="1420" y="69"/>
                  </a:lnTo>
                  <a:lnTo>
                    <a:pt x="1420" y="67"/>
                  </a:lnTo>
                  <a:close/>
                  <a:moveTo>
                    <a:pt x="1297" y="0"/>
                  </a:moveTo>
                  <a:lnTo>
                    <a:pt x="1291" y="2"/>
                  </a:lnTo>
                  <a:lnTo>
                    <a:pt x="1286" y="12"/>
                  </a:lnTo>
                  <a:lnTo>
                    <a:pt x="1288" y="18"/>
                  </a:lnTo>
                  <a:lnTo>
                    <a:pt x="1293" y="21"/>
                  </a:lnTo>
                  <a:lnTo>
                    <a:pt x="1383" y="68"/>
                  </a:lnTo>
                  <a:lnTo>
                    <a:pt x="1420" y="67"/>
                  </a:lnTo>
                  <a:lnTo>
                    <a:pt x="1423" y="67"/>
                  </a:lnTo>
                  <a:lnTo>
                    <a:pt x="12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C74A31E5-C358-D625-7E3A-A162219D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" y="4964"/>
              <a:ext cx="2081" cy="1708"/>
            </a:xfrm>
            <a:custGeom>
              <a:avLst/>
              <a:gdLst>
                <a:gd name="T0" fmla="+- 0 16368 14287"/>
                <a:gd name="T1" fmla="*/ T0 w 2081"/>
                <a:gd name="T2" fmla="+- 0 4965 4965"/>
                <a:gd name="T3" fmla="*/ 4965 h 1708"/>
                <a:gd name="T4" fmla="+- 0 16315 14287"/>
                <a:gd name="T5" fmla="*/ T4 w 2081"/>
                <a:gd name="T6" fmla="+- 0 5042 4965"/>
                <a:gd name="T7" fmla="*/ 5042 h 1708"/>
                <a:gd name="T8" fmla="+- 0 16226 14287"/>
                <a:gd name="T9" fmla="*/ T8 w 2081"/>
                <a:gd name="T10" fmla="+- 0 5088 4965"/>
                <a:gd name="T11" fmla="*/ 5088 h 1708"/>
                <a:gd name="T12" fmla="+- 0 16167 14287"/>
                <a:gd name="T13" fmla="*/ T12 w 2081"/>
                <a:gd name="T14" fmla="+- 0 5109 4965"/>
                <a:gd name="T15" fmla="*/ 5109 h 1708"/>
                <a:gd name="T16" fmla="+- 0 16100 14287"/>
                <a:gd name="T17" fmla="*/ T16 w 2081"/>
                <a:gd name="T18" fmla="+- 0 5128 4965"/>
                <a:gd name="T19" fmla="*/ 5128 h 1708"/>
                <a:gd name="T20" fmla="+- 0 16025 14287"/>
                <a:gd name="T21" fmla="*/ T20 w 2081"/>
                <a:gd name="T22" fmla="+- 0 5146 4965"/>
                <a:gd name="T23" fmla="*/ 5146 h 1708"/>
                <a:gd name="T24" fmla="+- 0 15942 14287"/>
                <a:gd name="T25" fmla="*/ T24 w 2081"/>
                <a:gd name="T26" fmla="+- 0 5162 4965"/>
                <a:gd name="T27" fmla="*/ 5162 h 1708"/>
                <a:gd name="T28" fmla="+- 0 15853 14287"/>
                <a:gd name="T29" fmla="*/ T28 w 2081"/>
                <a:gd name="T30" fmla="+- 0 5175 4965"/>
                <a:gd name="T31" fmla="*/ 5175 h 1708"/>
                <a:gd name="T32" fmla="+- 0 15757 14287"/>
                <a:gd name="T33" fmla="*/ T32 w 2081"/>
                <a:gd name="T34" fmla="+- 0 5187 4965"/>
                <a:gd name="T35" fmla="*/ 5187 h 1708"/>
                <a:gd name="T36" fmla="+- 0 15656 14287"/>
                <a:gd name="T37" fmla="*/ T36 w 2081"/>
                <a:gd name="T38" fmla="+- 0 5196 4965"/>
                <a:gd name="T39" fmla="*/ 5196 h 1708"/>
                <a:gd name="T40" fmla="+- 0 15551 14287"/>
                <a:gd name="T41" fmla="*/ T40 w 2081"/>
                <a:gd name="T42" fmla="+- 0 5203 4965"/>
                <a:gd name="T43" fmla="*/ 5203 h 1708"/>
                <a:gd name="T44" fmla="+- 0 15441 14287"/>
                <a:gd name="T45" fmla="*/ T44 w 2081"/>
                <a:gd name="T46" fmla="+- 0 5207 4965"/>
                <a:gd name="T47" fmla="*/ 5207 h 1708"/>
                <a:gd name="T48" fmla="+- 0 15328 14287"/>
                <a:gd name="T49" fmla="*/ T48 w 2081"/>
                <a:gd name="T50" fmla="+- 0 5209 4965"/>
                <a:gd name="T51" fmla="*/ 5209 h 1708"/>
                <a:gd name="T52" fmla="+- 0 15214 14287"/>
                <a:gd name="T53" fmla="*/ T52 w 2081"/>
                <a:gd name="T54" fmla="+- 0 5207 4965"/>
                <a:gd name="T55" fmla="*/ 5207 h 1708"/>
                <a:gd name="T56" fmla="+- 0 15104 14287"/>
                <a:gd name="T57" fmla="*/ T56 w 2081"/>
                <a:gd name="T58" fmla="+- 0 5203 4965"/>
                <a:gd name="T59" fmla="*/ 5203 h 1708"/>
                <a:gd name="T60" fmla="+- 0 14999 14287"/>
                <a:gd name="T61" fmla="*/ T60 w 2081"/>
                <a:gd name="T62" fmla="+- 0 5196 4965"/>
                <a:gd name="T63" fmla="*/ 5196 h 1708"/>
                <a:gd name="T64" fmla="+- 0 14898 14287"/>
                <a:gd name="T65" fmla="*/ T64 w 2081"/>
                <a:gd name="T66" fmla="+- 0 5187 4965"/>
                <a:gd name="T67" fmla="*/ 5187 h 1708"/>
                <a:gd name="T68" fmla="+- 0 14802 14287"/>
                <a:gd name="T69" fmla="*/ T68 w 2081"/>
                <a:gd name="T70" fmla="+- 0 5175 4965"/>
                <a:gd name="T71" fmla="*/ 5175 h 1708"/>
                <a:gd name="T72" fmla="+- 0 14713 14287"/>
                <a:gd name="T73" fmla="*/ T72 w 2081"/>
                <a:gd name="T74" fmla="+- 0 5162 4965"/>
                <a:gd name="T75" fmla="*/ 5162 h 1708"/>
                <a:gd name="T76" fmla="+- 0 14631 14287"/>
                <a:gd name="T77" fmla="*/ T76 w 2081"/>
                <a:gd name="T78" fmla="+- 0 5146 4965"/>
                <a:gd name="T79" fmla="*/ 5146 h 1708"/>
                <a:gd name="T80" fmla="+- 0 14555 14287"/>
                <a:gd name="T81" fmla="*/ T80 w 2081"/>
                <a:gd name="T82" fmla="+- 0 5128 4965"/>
                <a:gd name="T83" fmla="*/ 5128 h 1708"/>
                <a:gd name="T84" fmla="+- 0 14488 14287"/>
                <a:gd name="T85" fmla="*/ T84 w 2081"/>
                <a:gd name="T86" fmla="+- 0 5109 4965"/>
                <a:gd name="T87" fmla="*/ 5109 h 1708"/>
                <a:gd name="T88" fmla="+- 0 14429 14287"/>
                <a:gd name="T89" fmla="*/ T88 w 2081"/>
                <a:gd name="T90" fmla="+- 0 5088 4965"/>
                <a:gd name="T91" fmla="*/ 5088 h 1708"/>
                <a:gd name="T92" fmla="+- 0 14340 14287"/>
                <a:gd name="T93" fmla="*/ T92 w 2081"/>
                <a:gd name="T94" fmla="+- 0 5042 4965"/>
                <a:gd name="T95" fmla="*/ 5042 h 1708"/>
                <a:gd name="T96" fmla="+- 0 14293 14287"/>
                <a:gd name="T97" fmla="*/ T96 w 2081"/>
                <a:gd name="T98" fmla="+- 0 4991 4965"/>
                <a:gd name="T99" fmla="*/ 4991 h 1708"/>
                <a:gd name="T100" fmla="+- 0 14287 14287"/>
                <a:gd name="T101" fmla="*/ T100 w 2081"/>
                <a:gd name="T102" fmla="+- 0 4965 4965"/>
                <a:gd name="T103" fmla="*/ 4965 h 1708"/>
                <a:gd name="T104" fmla="+- 0 14287 14287"/>
                <a:gd name="T105" fmla="*/ T104 w 2081"/>
                <a:gd name="T106" fmla="+- 0 6428 4965"/>
                <a:gd name="T107" fmla="*/ 6428 h 1708"/>
                <a:gd name="T108" fmla="+- 0 14340 14287"/>
                <a:gd name="T109" fmla="*/ T108 w 2081"/>
                <a:gd name="T110" fmla="+- 0 6505 4965"/>
                <a:gd name="T111" fmla="*/ 6505 h 1708"/>
                <a:gd name="T112" fmla="+- 0 14429 14287"/>
                <a:gd name="T113" fmla="*/ T112 w 2081"/>
                <a:gd name="T114" fmla="+- 0 6551 4965"/>
                <a:gd name="T115" fmla="*/ 6551 h 1708"/>
                <a:gd name="T116" fmla="+- 0 14488 14287"/>
                <a:gd name="T117" fmla="*/ T116 w 2081"/>
                <a:gd name="T118" fmla="+- 0 6572 4965"/>
                <a:gd name="T119" fmla="*/ 6572 h 1708"/>
                <a:gd name="T120" fmla="+- 0 14555 14287"/>
                <a:gd name="T121" fmla="*/ T120 w 2081"/>
                <a:gd name="T122" fmla="+- 0 6591 4965"/>
                <a:gd name="T123" fmla="*/ 6591 h 1708"/>
                <a:gd name="T124" fmla="+- 0 14631 14287"/>
                <a:gd name="T125" fmla="*/ T124 w 2081"/>
                <a:gd name="T126" fmla="+- 0 6609 4965"/>
                <a:gd name="T127" fmla="*/ 6609 h 1708"/>
                <a:gd name="T128" fmla="+- 0 14713 14287"/>
                <a:gd name="T129" fmla="*/ T128 w 2081"/>
                <a:gd name="T130" fmla="+- 0 6625 4965"/>
                <a:gd name="T131" fmla="*/ 6625 h 1708"/>
                <a:gd name="T132" fmla="+- 0 14802 14287"/>
                <a:gd name="T133" fmla="*/ T132 w 2081"/>
                <a:gd name="T134" fmla="+- 0 6639 4965"/>
                <a:gd name="T135" fmla="*/ 6639 h 1708"/>
                <a:gd name="T136" fmla="+- 0 14898 14287"/>
                <a:gd name="T137" fmla="*/ T136 w 2081"/>
                <a:gd name="T138" fmla="+- 0 6650 4965"/>
                <a:gd name="T139" fmla="*/ 6650 h 1708"/>
                <a:gd name="T140" fmla="+- 0 14999 14287"/>
                <a:gd name="T141" fmla="*/ T140 w 2081"/>
                <a:gd name="T142" fmla="+- 0 6660 4965"/>
                <a:gd name="T143" fmla="*/ 6660 h 1708"/>
                <a:gd name="T144" fmla="+- 0 15104 14287"/>
                <a:gd name="T145" fmla="*/ T144 w 2081"/>
                <a:gd name="T146" fmla="+- 0 6666 4965"/>
                <a:gd name="T147" fmla="*/ 6666 h 1708"/>
                <a:gd name="T148" fmla="+- 0 15214 14287"/>
                <a:gd name="T149" fmla="*/ T148 w 2081"/>
                <a:gd name="T150" fmla="+- 0 6671 4965"/>
                <a:gd name="T151" fmla="*/ 6671 h 1708"/>
                <a:gd name="T152" fmla="+- 0 15328 14287"/>
                <a:gd name="T153" fmla="*/ T152 w 2081"/>
                <a:gd name="T154" fmla="+- 0 6672 4965"/>
                <a:gd name="T155" fmla="*/ 6672 h 1708"/>
                <a:gd name="T156" fmla="+- 0 15441 14287"/>
                <a:gd name="T157" fmla="*/ T156 w 2081"/>
                <a:gd name="T158" fmla="+- 0 6671 4965"/>
                <a:gd name="T159" fmla="*/ 6671 h 1708"/>
                <a:gd name="T160" fmla="+- 0 15551 14287"/>
                <a:gd name="T161" fmla="*/ T160 w 2081"/>
                <a:gd name="T162" fmla="+- 0 6666 4965"/>
                <a:gd name="T163" fmla="*/ 6666 h 1708"/>
                <a:gd name="T164" fmla="+- 0 15656 14287"/>
                <a:gd name="T165" fmla="*/ T164 w 2081"/>
                <a:gd name="T166" fmla="+- 0 6660 4965"/>
                <a:gd name="T167" fmla="*/ 6660 h 1708"/>
                <a:gd name="T168" fmla="+- 0 15757 14287"/>
                <a:gd name="T169" fmla="*/ T168 w 2081"/>
                <a:gd name="T170" fmla="+- 0 6650 4965"/>
                <a:gd name="T171" fmla="*/ 6650 h 1708"/>
                <a:gd name="T172" fmla="+- 0 15853 14287"/>
                <a:gd name="T173" fmla="*/ T172 w 2081"/>
                <a:gd name="T174" fmla="+- 0 6639 4965"/>
                <a:gd name="T175" fmla="*/ 6639 h 1708"/>
                <a:gd name="T176" fmla="+- 0 15942 14287"/>
                <a:gd name="T177" fmla="*/ T176 w 2081"/>
                <a:gd name="T178" fmla="+- 0 6625 4965"/>
                <a:gd name="T179" fmla="*/ 6625 h 1708"/>
                <a:gd name="T180" fmla="+- 0 16025 14287"/>
                <a:gd name="T181" fmla="*/ T180 w 2081"/>
                <a:gd name="T182" fmla="+- 0 6609 4965"/>
                <a:gd name="T183" fmla="*/ 6609 h 1708"/>
                <a:gd name="T184" fmla="+- 0 16100 14287"/>
                <a:gd name="T185" fmla="*/ T184 w 2081"/>
                <a:gd name="T186" fmla="+- 0 6591 4965"/>
                <a:gd name="T187" fmla="*/ 6591 h 1708"/>
                <a:gd name="T188" fmla="+- 0 16167 14287"/>
                <a:gd name="T189" fmla="*/ T188 w 2081"/>
                <a:gd name="T190" fmla="+- 0 6572 4965"/>
                <a:gd name="T191" fmla="*/ 6572 h 1708"/>
                <a:gd name="T192" fmla="+- 0 16226 14287"/>
                <a:gd name="T193" fmla="*/ T192 w 2081"/>
                <a:gd name="T194" fmla="+- 0 6551 4965"/>
                <a:gd name="T195" fmla="*/ 6551 h 1708"/>
                <a:gd name="T196" fmla="+- 0 16315 14287"/>
                <a:gd name="T197" fmla="*/ T196 w 2081"/>
                <a:gd name="T198" fmla="+- 0 6505 4965"/>
                <a:gd name="T199" fmla="*/ 6505 h 1708"/>
                <a:gd name="T200" fmla="+- 0 16362 14287"/>
                <a:gd name="T201" fmla="*/ T200 w 2081"/>
                <a:gd name="T202" fmla="+- 0 6455 4965"/>
                <a:gd name="T203" fmla="*/ 6455 h 1708"/>
                <a:gd name="T204" fmla="+- 0 16368 14287"/>
                <a:gd name="T205" fmla="*/ T204 w 2081"/>
                <a:gd name="T206" fmla="+- 0 6428 4965"/>
                <a:gd name="T207" fmla="*/ 6428 h 1708"/>
                <a:gd name="T208" fmla="+- 0 16368 14287"/>
                <a:gd name="T209" fmla="*/ T208 w 2081"/>
                <a:gd name="T210" fmla="+- 0 4965 4965"/>
                <a:gd name="T211" fmla="*/ 4965 h 17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</a:cxnLst>
              <a:rect l="0" t="0" r="r" b="b"/>
              <a:pathLst>
                <a:path w="2081" h="1708">
                  <a:moveTo>
                    <a:pt x="2081" y="0"/>
                  </a:moveTo>
                  <a:lnTo>
                    <a:pt x="2028" y="77"/>
                  </a:lnTo>
                  <a:lnTo>
                    <a:pt x="1939" y="123"/>
                  </a:lnTo>
                  <a:lnTo>
                    <a:pt x="1880" y="144"/>
                  </a:lnTo>
                  <a:lnTo>
                    <a:pt x="1813" y="163"/>
                  </a:lnTo>
                  <a:lnTo>
                    <a:pt x="1738" y="181"/>
                  </a:lnTo>
                  <a:lnTo>
                    <a:pt x="1655" y="197"/>
                  </a:lnTo>
                  <a:lnTo>
                    <a:pt x="1566" y="210"/>
                  </a:lnTo>
                  <a:lnTo>
                    <a:pt x="1470" y="222"/>
                  </a:lnTo>
                  <a:lnTo>
                    <a:pt x="1369" y="231"/>
                  </a:lnTo>
                  <a:lnTo>
                    <a:pt x="1264" y="238"/>
                  </a:lnTo>
                  <a:lnTo>
                    <a:pt x="1154" y="242"/>
                  </a:lnTo>
                  <a:lnTo>
                    <a:pt x="1041" y="244"/>
                  </a:lnTo>
                  <a:lnTo>
                    <a:pt x="927" y="242"/>
                  </a:lnTo>
                  <a:lnTo>
                    <a:pt x="817" y="238"/>
                  </a:lnTo>
                  <a:lnTo>
                    <a:pt x="712" y="231"/>
                  </a:lnTo>
                  <a:lnTo>
                    <a:pt x="611" y="222"/>
                  </a:lnTo>
                  <a:lnTo>
                    <a:pt x="515" y="210"/>
                  </a:lnTo>
                  <a:lnTo>
                    <a:pt x="426" y="197"/>
                  </a:lnTo>
                  <a:lnTo>
                    <a:pt x="344" y="181"/>
                  </a:lnTo>
                  <a:lnTo>
                    <a:pt x="268" y="163"/>
                  </a:lnTo>
                  <a:lnTo>
                    <a:pt x="201" y="144"/>
                  </a:lnTo>
                  <a:lnTo>
                    <a:pt x="142" y="123"/>
                  </a:lnTo>
                  <a:lnTo>
                    <a:pt x="53" y="77"/>
                  </a:lnTo>
                  <a:lnTo>
                    <a:pt x="6" y="26"/>
                  </a:lnTo>
                  <a:lnTo>
                    <a:pt x="0" y="0"/>
                  </a:lnTo>
                  <a:lnTo>
                    <a:pt x="0" y="1463"/>
                  </a:lnTo>
                  <a:lnTo>
                    <a:pt x="53" y="1540"/>
                  </a:lnTo>
                  <a:lnTo>
                    <a:pt x="142" y="1586"/>
                  </a:lnTo>
                  <a:lnTo>
                    <a:pt x="201" y="1607"/>
                  </a:lnTo>
                  <a:lnTo>
                    <a:pt x="268" y="1626"/>
                  </a:lnTo>
                  <a:lnTo>
                    <a:pt x="344" y="1644"/>
                  </a:lnTo>
                  <a:lnTo>
                    <a:pt x="426" y="1660"/>
                  </a:lnTo>
                  <a:lnTo>
                    <a:pt x="515" y="1674"/>
                  </a:lnTo>
                  <a:lnTo>
                    <a:pt x="611" y="1685"/>
                  </a:lnTo>
                  <a:lnTo>
                    <a:pt x="712" y="1695"/>
                  </a:lnTo>
                  <a:lnTo>
                    <a:pt x="817" y="1701"/>
                  </a:lnTo>
                  <a:lnTo>
                    <a:pt x="927" y="1706"/>
                  </a:lnTo>
                  <a:lnTo>
                    <a:pt x="1041" y="1707"/>
                  </a:lnTo>
                  <a:lnTo>
                    <a:pt x="1154" y="1706"/>
                  </a:lnTo>
                  <a:lnTo>
                    <a:pt x="1264" y="1701"/>
                  </a:lnTo>
                  <a:lnTo>
                    <a:pt x="1369" y="1695"/>
                  </a:lnTo>
                  <a:lnTo>
                    <a:pt x="1470" y="1685"/>
                  </a:lnTo>
                  <a:lnTo>
                    <a:pt x="1566" y="1674"/>
                  </a:lnTo>
                  <a:lnTo>
                    <a:pt x="1655" y="1660"/>
                  </a:lnTo>
                  <a:lnTo>
                    <a:pt x="1738" y="1644"/>
                  </a:lnTo>
                  <a:lnTo>
                    <a:pt x="1813" y="1626"/>
                  </a:lnTo>
                  <a:lnTo>
                    <a:pt x="1880" y="1607"/>
                  </a:lnTo>
                  <a:lnTo>
                    <a:pt x="1939" y="1586"/>
                  </a:lnTo>
                  <a:lnTo>
                    <a:pt x="2028" y="1540"/>
                  </a:lnTo>
                  <a:lnTo>
                    <a:pt x="2075" y="1490"/>
                  </a:lnTo>
                  <a:lnTo>
                    <a:pt x="2081" y="1463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7DC97660-B194-5996-E975-CC7ABCBFB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" y="4720"/>
              <a:ext cx="2081" cy="488"/>
            </a:xfrm>
            <a:custGeom>
              <a:avLst/>
              <a:gdLst>
                <a:gd name="T0" fmla="+- 0 15328 14287"/>
                <a:gd name="T1" fmla="*/ T0 w 2081"/>
                <a:gd name="T2" fmla="+- 0 4721 4721"/>
                <a:gd name="T3" fmla="*/ 4721 h 488"/>
                <a:gd name="T4" fmla="+- 0 15214 14287"/>
                <a:gd name="T5" fmla="*/ T4 w 2081"/>
                <a:gd name="T6" fmla="+- 0 4722 4721"/>
                <a:gd name="T7" fmla="*/ 4722 h 488"/>
                <a:gd name="T8" fmla="+- 0 15104 14287"/>
                <a:gd name="T9" fmla="*/ T8 w 2081"/>
                <a:gd name="T10" fmla="+- 0 4726 4721"/>
                <a:gd name="T11" fmla="*/ 4726 h 488"/>
                <a:gd name="T12" fmla="+- 0 14999 14287"/>
                <a:gd name="T13" fmla="*/ T12 w 2081"/>
                <a:gd name="T14" fmla="+- 0 4733 4721"/>
                <a:gd name="T15" fmla="*/ 4733 h 488"/>
                <a:gd name="T16" fmla="+- 0 14898 14287"/>
                <a:gd name="T17" fmla="*/ T16 w 2081"/>
                <a:gd name="T18" fmla="+- 0 4743 4721"/>
                <a:gd name="T19" fmla="*/ 4743 h 488"/>
                <a:gd name="T20" fmla="+- 0 14802 14287"/>
                <a:gd name="T21" fmla="*/ T20 w 2081"/>
                <a:gd name="T22" fmla="+- 0 4754 4721"/>
                <a:gd name="T23" fmla="*/ 4754 h 488"/>
                <a:gd name="T24" fmla="+- 0 14713 14287"/>
                <a:gd name="T25" fmla="*/ T24 w 2081"/>
                <a:gd name="T26" fmla="+- 0 4768 4721"/>
                <a:gd name="T27" fmla="*/ 4768 h 488"/>
                <a:gd name="T28" fmla="+- 0 14631 14287"/>
                <a:gd name="T29" fmla="*/ T28 w 2081"/>
                <a:gd name="T30" fmla="+- 0 4784 4721"/>
                <a:gd name="T31" fmla="*/ 4784 h 488"/>
                <a:gd name="T32" fmla="+- 0 14555 14287"/>
                <a:gd name="T33" fmla="*/ T32 w 2081"/>
                <a:gd name="T34" fmla="+- 0 4801 4721"/>
                <a:gd name="T35" fmla="*/ 4801 h 488"/>
                <a:gd name="T36" fmla="+- 0 14488 14287"/>
                <a:gd name="T37" fmla="*/ T36 w 2081"/>
                <a:gd name="T38" fmla="+- 0 4821 4721"/>
                <a:gd name="T39" fmla="*/ 4821 h 488"/>
                <a:gd name="T40" fmla="+- 0 14429 14287"/>
                <a:gd name="T41" fmla="*/ T40 w 2081"/>
                <a:gd name="T42" fmla="+- 0 4842 4721"/>
                <a:gd name="T43" fmla="*/ 4842 h 488"/>
                <a:gd name="T44" fmla="+- 0 14340 14287"/>
                <a:gd name="T45" fmla="*/ T44 w 2081"/>
                <a:gd name="T46" fmla="+- 0 4888 4721"/>
                <a:gd name="T47" fmla="*/ 4888 h 488"/>
                <a:gd name="T48" fmla="+- 0 14293 14287"/>
                <a:gd name="T49" fmla="*/ T48 w 2081"/>
                <a:gd name="T50" fmla="+- 0 4938 4721"/>
                <a:gd name="T51" fmla="*/ 4938 h 488"/>
                <a:gd name="T52" fmla="+- 0 14287 14287"/>
                <a:gd name="T53" fmla="*/ T52 w 2081"/>
                <a:gd name="T54" fmla="+- 0 4965 4721"/>
                <a:gd name="T55" fmla="*/ 4965 h 488"/>
                <a:gd name="T56" fmla="+- 0 14293 14287"/>
                <a:gd name="T57" fmla="*/ T56 w 2081"/>
                <a:gd name="T58" fmla="+- 0 4991 4721"/>
                <a:gd name="T59" fmla="*/ 4991 h 488"/>
                <a:gd name="T60" fmla="+- 0 14340 14287"/>
                <a:gd name="T61" fmla="*/ T60 w 2081"/>
                <a:gd name="T62" fmla="+- 0 5042 4721"/>
                <a:gd name="T63" fmla="*/ 5042 h 488"/>
                <a:gd name="T64" fmla="+- 0 14429 14287"/>
                <a:gd name="T65" fmla="*/ T64 w 2081"/>
                <a:gd name="T66" fmla="+- 0 5088 4721"/>
                <a:gd name="T67" fmla="*/ 5088 h 488"/>
                <a:gd name="T68" fmla="+- 0 14488 14287"/>
                <a:gd name="T69" fmla="*/ T68 w 2081"/>
                <a:gd name="T70" fmla="+- 0 5109 4721"/>
                <a:gd name="T71" fmla="*/ 5109 h 488"/>
                <a:gd name="T72" fmla="+- 0 14555 14287"/>
                <a:gd name="T73" fmla="*/ T72 w 2081"/>
                <a:gd name="T74" fmla="+- 0 5128 4721"/>
                <a:gd name="T75" fmla="*/ 5128 h 488"/>
                <a:gd name="T76" fmla="+- 0 14631 14287"/>
                <a:gd name="T77" fmla="*/ T76 w 2081"/>
                <a:gd name="T78" fmla="+- 0 5146 4721"/>
                <a:gd name="T79" fmla="*/ 5146 h 488"/>
                <a:gd name="T80" fmla="+- 0 14713 14287"/>
                <a:gd name="T81" fmla="*/ T80 w 2081"/>
                <a:gd name="T82" fmla="+- 0 5162 4721"/>
                <a:gd name="T83" fmla="*/ 5162 h 488"/>
                <a:gd name="T84" fmla="+- 0 14802 14287"/>
                <a:gd name="T85" fmla="*/ T84 w 2081"/>
                <a:gd name="T86" fmla="+- 0 5175 4721"/>
                <a:gd name="T87" fmla="*/ 5175 h 488"/>
                <a:gd name="T88" fmla="+- 0 14898 14287"/>
                <a:gd name="T89" fmla="*/ T88 w 2081"/>
                <a:gd name="T90" fmla="+- 0 5187 4721"/>
                <a:gd name="T91" fmla="*/ 5187 h 488"/>
                <a:gd name="T92" fmla="+- 0 14999 14287"/>
                <a:gd name="T93" fmla="*/ T92 w 2081"/>
                <a:gd name="T94" fmla="+- 0 5196 4721"/>
                <a:gd name="T95" fmla="*/ 5196 h 488"/>
                <a:gd name="T96" fmla="+- 0 15104 14287"/>
                <a:gd name="T97" fmla="*/ T96 w 2081"/>
                <a:gd name="T98" fmla="+- 0 5203 4721"/>
                <a:gd name="T99" fmla="*/ 5203 h 488"/>
                <a:gd name="T100" fmla="+- 0 15214 14287"/>
                <a:gd name="T101" fmla="*/ T100 w 2081"/>
                <a:gd name="T102" fmla="+- 0 5207 4721"/>
                <a:gd name="T103" fmla="*/ 5207 h 488"/>
                <a:gd name="T104" fmla="+- 0 15328 14287"/>
                <a:gd name="T105" fmla="*/ T104 w 2081"/>
                <a:gd name="T106" fmla="+- 0 5209 4721"/>
                <a:gd name="T107" fmla="*/ 5209 h 488"/>
                <a:gd name="T108" fmla="+- 0 15441 14287"/>
                <a:gd name="T109" fmla="*/ T108 w 2081"/>
                <a:gd name="T110" fmla="+- 0 5207 4721"/>
                <a:gd name="T111" fmla="*/ 5207 h 488"/>
                <a:gd name="T112" fmla="+- 0 15551 14287"/>
                <a:gd name="T113" fmla="*/ T112 w 2081"/>
                <a:gd name="T114" fmla="+- 0 5203 4721"/>
                <a:gd name="T115" fmla="*/ 5203 h 488"/>
                <a:gd name="T116" fmla="+- 0 15656 14287"/>
                <a:gd name="T117" fmla="*/ T116 w 2081"/>
                <a:gd name="T118" fmla="+- 0 5196 4721"/>
                <a:gd name="T119" fmla="*/ 5196 h 488"/>
                <a:gd name="T120" fmla="+- 0 15757 14287"/>
                <a:gd name="T121" fmla="*/ T120 w 2081"/>
                <a:gd name="T122" fmla="+- 0 5187 4721"/>
                <a:gd name="T123" fmla="*/ 5187 h 488"/>
                <a:gd name="T124" fmla="+- 0 15853 14287"/>
                <a:gd name="T125" fmla="*/ T124 w 2081"/>
                <a:gd name="T126" fmla="+- 0 5175 4721"/>
                <a:gd name="T127" fmla="*/ 5175 h 488"/>
                <a:gd name="T128" fmla="+- 0 15942 14287"/>
                <a:gd name="T129" fmla="*/ T128 w 2081"/>
                <a:gd name="T130" fmla="+- 0 5162 4721"/>
                <a:gd name="T131" fmla="*/ 5162 h 488"/>
                <a:gd name="T132" fmla="+- 0 16025 14287"/>
                <a:gd name="T133" fmla="*/ T132 w 2081"/>
                <a:gd name="T134" fmla="+- 0 5146 4721"/>
                <a:gd name="T135" fmla="*/ 5146 h 488"/>
                <a:gd name="T136" fmla="+- 0 16100 14287"/>
                <a:gd name="T137" fmla="*/ T136 w 2081"/>
                <a:gd name="T138" fmla="+- 0 5128 4721"/>
                <a:gd name="T139" fmla="*/ 5128 h 488"/>
                <a:gd name="T140" fmla="+- 0 16167 14287"/>
                <a:gd name="T141" fmla="*/ T140 w 2081"/>
                <a:gd name="T142" fmla="+- 0 5109 4721"/>
                <a:gd name="T143" fmla="*/ 5109 h 488"/>
                <a:gd name="T144" fmla="+- 0 16226 14287"/>
                <a:gd name="T145" fmla="*/ T144 w 2081"/>
                <a:gd name="T146" fmla="+- 0 5088 4721"/>
                <a:gd name="T147" fmla="*/ 5088 h 488"/>
                <a:gd name="T148" fmla="+- 0 16315 14287"/>
                <a:gd name="T149" fmla="*/ T148 w 2081"/>
                <a:gd name="T150" fmla="+- 0 5042 4721"/>
                <a:gd name="T151" fmla="*/ 5042 h 488"/>
                <a:gd name="T152" fmla="+- 0 16362 14287"/>
                <a:gd name="T153" fmla="*/ T152 w 2081"/>
                <a:gd name="T154" fmla="+- 0 4991 4721"/>
                <a:gd name="T155" fmla="*/ 4991 h 488"/>
                <a:gd name="T156" fmla="+- 0 16368 14287"/>
                <a:gd name="T157" fmla="*/ T156 w 2081"/>
                <a:gd name="T158" fmla="+- 0 4965 4721"/>
                <a:gd name="T159" fmla="*/ 4965 h 488"/>
                <a:gd name="T160" fmla="+- 0 16362 14287"/>
                <a:gd name="T161" fmla="*/ T160 w 2081"/>
                <a:gd name="T162" fmla="+- 0 4938 4721"/>
                <a:gd name="T163" fmla="*/ 4938 h 488"/>
                <a:gd name="T164" fmla="+- 0 16315 14287"/>
                <a:gd name="T165" fmla="*/ T164 w 2081"/>
                <a:gd name="T166" fmla="+- 0 4888 4721"/>
                <a:gd name="T167" fmla="*/ 4888 h 488"/>
                <a:gd name="T168" fmla="+- 0 16226 14287"/>
                <a:gd name="T169" fmla="*/ T168 w 2081"/>
                <a:gd name="T170" fmla="+- 0 4842 4721"/>
                <a:gd name="T171" fmla="*/ 4842 h 488"/>
                <a:gd name="T172" fmla="+- 0 16167 14287"/>
                <a:gd name="T173" fmla="*/ T172 w 2081"/>
                <a:gd name="T174" fmla="+- 0 4821 4721"/>
                <a:gd name="T175" fmla="*/ 4821 h 488"/>
                <a:gd name="T176" fmla="+- 0 16100 14287"/>
                <a:gd name="T177" fmla="*/ T176 w 2081"/>
                <a:gd name="T178" fmla="+- 0 4801 4721"/>
                <a:gd name="T179" fmla="*/ 4801 h 488"/>
                <a:gd name="T180" fmla="+- 0 16025 14287"/>
                <a:gd name="T181" fmla="*/ T180 w 2081"/>
                <a:gd name="T182" fmla="+- 0 4784 4721"/>
                <a:gd name="T183" fmla="*/ 4784 h 488"/>
                <a:gd name="T184" fmla="+- 0 15942 14287"/>
                <a:gd name="T185" fmla="*/ T184 w 2081"/>
                <a:gd name="T186" fmla="+- 0 4768 4721"/>
                <a:gd name="T187" fmla="*/ 4768 h 488"/>
                <a:gd name="T188" fmla="+- 0 15853 14287"/>
                <a:gd name="T189" fmla="*/ T188 w 2081"/>
                <a:gd name="T190" fmla="+- 0 4754 4721"/>
                <a:gd name="T191" fmla="*/ 4754 h 488"/>
                <a:gd name="T192" fmla="+- 0 15757 14287"/>
                <a:gd name="T193" fmla="*/ T192 w 2081"/>
                <a:gd name="T194" fmla="+- 0 4743 4721"/>
                <a:gd name="T195" fmla="*/ 4743 h 488"/>
                <a:gd name="T196" fmla="+- 0 15656 14287"/>
                <a:gd name="T197" fmla="*/ T196 w 2081"/>
                <a:gd name="T198" fmla="+- 0 4733 4721"/>
                <a:gd name="T199" fmla="*/ 4733 h 488"/>
                <a:gd name="T200" fmla="+- 0 15551 14287"/>
                <a:gd name="T201" fmla="*/ T200 w 2081"/>
                <a:gd name="T202" fmla="+- 0 4726 4721"/>
                <a:gd name="T203" fmla="*/ 4726 h 488"/>
                <a:gd name="T204" fmla="+- 0 15441 14287"/>
                <a:gd name="T205" fmla="*/ T204 w 2081"/>
                <a:gd name="T206" fmla="+- 0 4722 4721"/>
                <a:gd name="T207" fmla="*/ 4722 h 488"/>
                <a:gd name="T208" fmla="+- 0 15328 14287"/>
                <a:gd name="T209" fmla="*/ T208 w 2081"/>
                <a:gd name="T210" fmla="+- 0 4721 4721"/>
                <a:gd name="T211" fmla="*/ 4721 h 4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</a:cxnLst>
              <a:rect l="0" t="0" r="r" b="b"/>
              <a:pathLst>
                <a:path w="2081" h="488">
                  <a:moveTo>
                    <a:pt x="1041" y="0"/>
                  </a:moveTo>
                  <a:lnTo>
                    <a:pt x="927" y="1"/>
                  </a:lnTo>
                  <a:lnTo>
                    <a:pt x="817" y="5"/>
                  </a:lnTo>
                  <a:lnTo>
                    <a:pt x="712" y="12"/>
                  </a:lnTo>
                  <a:lnTo>
                    <a:pt x="611" y="22"/>
                  </a:lnTo>
                  <a:lnTo>
                    <a:pt x="515" y="33"/>
                  </a:lnTo>
                  <a:lnTo>
                    <a:pt x="426" y="47"/>
                  </a:lnTo>
                  <a:lnTo>
                    <a:pt x="344" y="63"/>
                  </a:lnTo>
                  <a:lnTo>
                    <a:pt x="268" y="80"/>
                  </a:lnTo>
                  <a:lnTo>
                    <a:pt x="201" y="100"/>
                  </a:lnTo>
                  <a:lnTo>
                    <a:pt x="142" y="121"/>
                  </a:lnTo>
                  <a:lnTo>
                    <a:pt x="53" y="167"/>
                  </a:lnTo>
                  <a:lnTo>
                    <a:pt x="6" y="217"/>
                  </a:lnTo>
                  <a:lnTo>
                    <a:pt x="0" y="244"/>
                  </a:lnTo>
                  <a:lnTo>
                    <a:pt x="6" y="270"/>
                  </a:lnTo>
                  <a:lnTo>
                    <a:pt x="53" y="321"/>
                  </a:lnTo>
                  <a:lnTo>
                    <a:pt x="142" y="367"/>
                  </a:lnTo>
                  <a:lnTo>
                    <a:pt x="201" y="388"/>
                  </a:lnTo>
                  <a:lnTo>
                    <a:pt x="268" y="407"/>
                  </a:lnTo>
                  <a:lnTo>
                    <a:pt x="344" y="425"/>
                  </a:lnTo>
                  <a:lnTo>
                    <a:pt x="426" y="441"/>
                  </a:lnTo>
                  <a:lnTo>
                    <a:pt x="515" y="454"/>
                  </a:lnTo>
                  <a:lnTo>
                    <a:pt x="611" y="466"/>
                  </a:lnTo>
                  <a:lnTo>
                    <a:pt x="712" y="475"/>
                  </a:lnTo>
                  <a:lnTo>
                    <a:pt x="817" y="482"/>
                  </a:lnTo>
                  <a:lnTo>
                    <a:pt x="927" y="486"/>
                  </a:lnTo>
                  <a:lnTo>
                    <a:pt x="1041" y="488"/>
                  </a:lnTo>
                  <a:lnTo>
                    <a:pt x="1154" y="486"/>
                  </a:lnTo>
                  <a:lnTo>
                    <a:pt x="1264" y="482"/>
                  </a:lnTo>
                  <a:lnTo>
                    <a:pt x="1369" y="475"/>
                  </a:lnTo>
                  <a:lnTo>
                    <a:pt x="1470" y="466"/>
                  </a:lnTo>
                  <a:lnTo>
                    <a:pt x="1566" y="454"/>
                  </a:lnTo>
                  <a:lnTo>
                    <a:pt x="1655" y="441"/>
                  </a:lnTo>
                  <a:lnTo>
                    <a:pt x="1738" y="425"/>
                  </a:lnTo>
                  <a:lnTo>
                    <a:pt x="1813" y="407"/>
                  </a:lnTo>
                  <a:lnTo>
                    <a:pt x="1880" y="388"/>
                  </a:lnTo>
                  <a:lnTo>
                    <a:pt x="1939" y="367"/>
                  </a:lnTo>
                  <a:lnTo>
                    <a:pt x="2028" y="321"/>
                  </a:lnTo>
                  <a:lnTo>
                    <a:pt x="2075" y="270"/>
                  </a:lnTo>
                  <a:lnTo>
                    <a:pt x="2081" y="244"/>
                  </a:lnTo>
                  <a:lnTo>
                    <a:pt x="2075" y="217"/>
                  </a:lnTo>
                  <a:lnTo>
                    <a:pt x="2028" y="167"/>
                  </a:lnTo>
                  <a:lnTo>
                    <a:pt x="1939" y="121"/>
                  </a:lnTo>
                  <a:lnTo>
                    <a:pt x="1880" y="100"/>
                  </a:lnTo>
                  <a:lnTo>
                    <a:pt x="1813" y="80"/>
                  </a:lnTo>
                  <a:lnTo>
                    <a:pt x="1738" y="63"/>
                  </a:lnTo>
                  <a:lnTo>
                    <a:pt x="1655" y="47"/>
                  </a:lnTo>
                  <a:lnTo>
                    <a:pt x="1566" y="33"/>
                  </a:lnTo>
                  <a:lnTo>
                    <a:pt x="1470" y="22"/>
                  </a:lnTo>
                  <a:lnTo>
                    <a:pt x="1369" y="12"/>
                  </a:lnTo>
                  <a:lnTo>
                    <a:pt x="1264" y="5"/>
                  </a:lnTo>
                  <a:lnTo>
                    <a:pt x="1154" y="1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0B675315-BDC9-A590-4CD8-DE34FB8BD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" y="4720"/>
              <a:ext cx="2081" cy="1952"/>
            </a:xfrm>
            <a:custGeom>
              <a:avLst/>
              <a:gdLst>
                <a:gd name="T0" fmla="+- 0 16315 14287"/>
                <a:gd name="T1" fmla="*/ T0 w 2081"/>
                <a:gd name="T2" fmla="+- 0 5042 4721"/>
                <a:gd name="T3" fmla="*/ 5042 h 1952"/>
                <a:gd name="T4" fmla="+- 0 16167 14287"/>
                <a:gd name="T5" fmla="*/ T4 w 2081"/>
                <a:gd name="T6" fmla="+- 0 5109 4721"/>
                <a:gd name="T7" fmla="*/ 5109 h 1952"/>
                <a:gd name="T8" fmla="+- 0 16025 14287"/>
                <a:gd name="T9" fmla="*/ T8 w 2081"/>
                <a:gd name="T10" fmla="+- 0 5146 4721"/>
                <a:gd name="T11" fmla="*/ 5146 h 1952"/>
                <a:gd name="T12" fmla="+- 0 15853 14287"/>
                <a:gd name="T13" fmla="*/ T12 w 2081"/>
                <a:gd name="T14" fmla="+- 0 5175 4721"/>
                <a:gd name="T15" fmla="*/ 5175 h 1952"/>
                <a:gd name="T16" fmla="+- 0 15656 14287"/>
                <a:gd name="T17" fmla="*/ T16 w 2081"/>
                <a:gd name="T18" fmla="+- 0 5196 4721"/>
                <a:gd name="T19" fmla="*/ 5196 h 1952"/>
                <a:gd name="T20" fmla="+- 0 15441 14287"/>
                <a:gd name="T21" fmla="*/ T20 w 2081"/>
                <a:gd name="T22" fmla="+- 0 5207 4721"/>
                <a:gd name="T23" fmla="*/ 5207 h 1952"/>
                <a:gd name="T24" fmla="+- 0 15214 14287"/>
                <a:gd name="T25" fmla="*/ T24 w 2081"/>
                <a:gd name="T26" fmla="+- 0 5207 4721"/>
                <a:gd name="T27" fmla="*/ 5207 h 1952"/>
                <a:gd name="T28" fmla="+- 0 14999 14287"/>
                <a:gd name="T29" fmla="*/ T28 w 2081"/>
                <a:gd name="T30" fmla="+- 0 5196 4721"/>
                <a:gd name="T31" fmla="*/ 5196 h 1952"/>
                <a:gd name="T32" fmla="+- 0 14802 14287"/>
                <a:gd name="T33" fmla="*/ T32 w 2081"/>
                <a:gd name="T34" fmla="+- 0 5175 4721"/>
                <a:gd name="T35" fmla="*/ 5175 h 1952"/>
                <a:gd name="T36" fmla="+- 0 14631 14287"/>
                <a:gd name="T37" fmla="*/ T36 w 2081"/>
                <a:gd name="T38" fmla="+- 0 5146 4721"/>
                <a:gd name="T39" fmla="*/ 5146 h 1952"/>
                <a:gd name="T40" fmla="+- 0 14488 14287"/>
                <a:gd name="T41" fmla="*/ T40 w 2081"/>
                <a:gd name="T42" fmla="+- 0 5109 4721"/>
                <a:gd name="T43" fmla="*/ 5109 h 1952"/>
                <a:gd name="T44" fmla="+- 0 14340 14287"/>
                <a:gd name="T45" fmla="*/ T44 w 2081"/>
                <a:gd name="T46" fmla="+- 0 5042 4721"/>
                <a:gd name="T47" fmla="*/ 5042 h 1952"/>
                <a:gd name="T48" fmla="+- 0 14287 14287"/>
                <a:gd name="T49" fmla="*/ T48 w 2081"/>
                <a:gd name="T50" fmla="+- 0 4965 4721"/>
                <a:gd name="T51" fmla="*/ 4965 h 1952"/>
                <a:gd name="T52" fmla="+- 0 14340 14287"/>
                <a:gd name="T53" fmla="*/ T52 w 2081"/>
                <a:gd name="T54" fmla="+- 0 4888 4721"/>
                <a:gd name="T55" fmla="*/ 4888 h 1952"/>
                <a:gd name="T56" fmla="+- 0 14488 14287"/>
                <a:gd name="T57" fmla="*/ T56 w 2081"/>
                <a:gd name="T58" fmla="+- 0 4821 4721"/>
                <a:gd name="T59" fmla="*/ 4821 h 1952"/>
                <a:gd name="T60" fmla="+- 0 14631 14287"/>
                <a:gd name="T61" fmla="*/ T60 w 2081"/>
                <a:gd name="T62" fmla="+- 0 4784 4721"/>
                <a:gd name="T63" fmla="*/ 4784 h 1952"/>
                <a:gd name="T64" fmla="+- 0 14802 14287"/>
                <a:gd name="T65" fmla="*/ T64 w 2081"/>
                <a:gd name="T66" fmla="+- 0 4754 4721"/>
                <a:gd name="T67" fmla="*/ 4754 h 1952"/>
                <a:gd name="T68" fmla="+- 0 14999 14287"/>
                <a:gd name="T69" fmla="*/ T68 w 2081"/>
                <a:gd name="T70" fmla="+- 0 4733 4721"/>
                <a:gd name="T71" fmla="*/ 4733 h 1952"/>
                <a:gd name="T72" fmla="+- 0 15214 14287"/>
                <a:gd name="T73" fmla="*/ T72 w 2081"/>
                <a:gd name="T74" fmla="+- 0 4722 4721"/>
                <a:gd name="T75" fmla="*/ 4722 h 1952"/>
                <a:gd name="T76" fmla="+- 0 15441 14287"/>
                <a:gd name="T77" fmla="*/ T76 w 2081"/>
                <a:gd name="T78" fmla="+- 0 4722 4721"/>
                <a:gd name="T79" fmla="*/ 4722 h 1952"/>
                <a:gd name="T80" fmla="+- 0 15656 14287"/>
                <a:gd name="T81" fmla="*/ T80 w 2081"/>
                <a:gd name="T82" fmla="+- 0 4733 4721"/>
                <a:gd name="T83" fmla="*/ 4733 h 1952"/>
                <a:gd name="T84" fmla="+- 0 15853 14287"/>
                <a:gd name="T85" fmla="*/ T84 w 2081"/>
                <a:gd name="T86" fmla="+- 0 4754 4721"/>
                <a:gd name="T87" fmla="*/ 4754 h 1952"/>
                <a:gd name="T88" fmla="+- 0 16025 14287"/>
                <a:gd name="T89" fmla="*/ T88 w 2081"/>
                <a:gd name="T90" fmla="+- 0 4784 4721"/>
                <a:gd name="T91" fmla="*/ 4784 h 1952"/>
                <a:gd name="T92" fmla="+- 0 16167 14287"/>
                <a:gd name="T93" fmla="*/ T92 w 2081"/>
                <a:gd name="T94" fmla="+- 0 4821 4721"/>
                <a:gd name="T95" fmla="*/ 4821 h 1952"/>
                <a:gd name="T96" fmla="+- 0 16315 14287"/>
                <a:gd name="T97" fmla="*/ T96 w 2081"/>
                <a:gd name="T98" fmla="+- 0 4888 4721"/>
                <a:gd name="T99" fmla="*/ 4888 h 1952"/>
                <a:gd name="T100" fmla="+- 0 16368 14287"/>
                <a:gd name="T101" fmla="*/ T100 w 2081"/>
                <a:gd name="T102" fmla="+- 0 4965 4721"/>
                <a:gd name="T103" fmla="*/ 4965 h 1952"/>
                <a:gd name="T104" fmla="+- 0 16315 14287"/>
                <a:gd name="T105" fmla="*/ T104 w 2081"/>
                <a:gd name="T106" fmla="+- 0 6505 4721"/>
                <a:gd name="T107" fmla="*/ 6505 h 1952"/>
                <a:gd name="T108" fmla="+- 0 16167 14287"/>
                <a:gd name="T109" fmla="*/ T108 w 2081"/>
                <a:gd name="T110" fmla="+- 0 6572 4721"/>
                <a:gd name="T111" fmla="*/ 6572 h 1952"/>
                <a:gd name="T112" fmla="+- 0 16025 14287"/>
                <a:gd name="T113" fmla="*/ T112 w 2081"/>
                <a:gd name="T114" fmla="+- 0 6609 4721"/>
                <a:gd name="T115" fmla="*/ 6609 h 1952"/>
                <a:gd name="T116" fmla="+- 0 15853 14287"/>
                <a:gd name="T117" fmla="*/ T116 w 2081"/>
                <a:gd name="T118" fmla="+- 0 6639 4721"/>
                <a:gd name="T119" fmla="*/ 6639 h 1952"/>
                <a:gd name="T120" fmla="+- 0 15656 14287"/>
                <a:gd name="T121" fmla="*/ T120 w 2081"/>
                <a:gd name="T122" fmla="+- 0 6660 4721"/>
                <a:gd name="T123" fmla="*/ 6660 h 1952"/>
                <a:gd name="T124" fmla="+- 0 15441 14287"/>
                <a:gd name="T125" fmla="*/ T124 w 2081"/>
                <a:gd name="T126" fmla="+- 0 6671 4721"/>
                <a:gd name="T127" fmla="*/ 6671 h 1952"/>
                <a:gd name="T128" fmla="+- 0 15214 14287"/>
                <a:gd name="T129" fmla="*/ T128 w 2081"/>
                <a:gd name="T130" fmla="+- 0 6671 4721"/>
                <a:gd name="T131" fmla="*/ 6671 h 1952"/>
                <a:gd name="T132" fmla="+- 0 14999 14287"/>
                <a:gd name="T133" fmla="*/ T132 w 2081"/>
                <a:gd name="T134" fmla="+- 0 6660 4721"/>
                <a:gd name="T135" fmla="*/ 6660 h 1952"/>
                <a:gd name="T136" fmla="+- 0 14802 14287"/>
                <a:gd name="T137" fmla="*/ T136 w 2081"/>
                <a:gd name="T138" fmla="+- 0 6639 4721"/>
                <a:gd name="T139" fmla="*/ 6639 h 1952"/>
                <a:gd name="T140" fmla="+- 0 14631 14287"/>
                <a:gd name="T141" fmla="*/ T140 w 2081"/>
                <a:gd name="T142" fmla="+- 0 6609 4721"/>
                <a:gd name="T143" fmla="*/ 6609 h 1952"/>
                <a:gd name="T144" fmla="+- 0 14488 14287"/>
                <a:gd name="T145" fmla="*/ T144 w 2081"/>
                <a:gd name="T146" fmla="+- 0 6572 4721"/>
                <a:gd name="T147" fmla="*/ 6572 h 1952"/>
                <a:gd name="T148" fmla="+- 0 14340 14287"/>
                <a:gd name="T149" fmla="*/ T148 w 2081"/>
                <a:gd name="T150" fmla="+- 0 6505 4721"/>
                <a:gd name="T151" fmla="*/ 6505 h 1952"/>
                <a:gd name="T152" fmla="+- 0 14287 14287"/>
                <a:gd name="T153" fmla="*/ T152 w 2081"/>
                <a:gd name="T154" fmla="+- 0 6428 4721"/>
                <a:gd name="T155" fmla="*/ 6428 h 195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</a:cxnLst>
              <a:rect l="0" t="0" r="r" b="b"/>
              <a:pathLst>
                <a:path w="2081" h="1952">
                  <a:moveTo>
                    <a:pt x="2081" y="244"/>
                  </a:moveTo>
                  <a:lnTo>
                    <a:pt x="2028" y="321"/>
                  </a:lnTo>
                  <a:lnTo>
                    <a:pt x="1939" y="367"/>
                  </a:lnTo>
                  <a:lnTo>
                    <a:pt x="1880" y="388"/>
                  </a:lnTo>
                  <a:lnTo>
                    <a:pt x="1813" y="407"/>
                  </a:lnTo>
                  <a:lnTo>
                    <a:pt x="1738" y="425"/>
                  </a:lnTo>
                  <a:lnTo>
                    <a:pt x="1655" y="441"/>
                  </a:lnTo>
                  <a:lnTo>
                    <a:pt x="1566" y="454"/>
                  </a:lnTo>
                  <a:lnTo>
                    <a:pt x="1470" y="466"/>
                  </a:lnTo>
                  <a:lnTo>
                    <a:pt x="1369" y="475"/>
                  </a:lnTo>
                  <a:lnTo>
                    <a:pt x="1264" y="482"/>
                  </a:lnTo>
                  <a:lnTo>
                    <a:pt x="1154" y="486"/>
                  </a:lnTo>
                  <a:lnTo>
                    <a:pt x="1041" y="488"/>
                  </a:lnTo>
                  <a:lnTo>
                    <a:pt x="927" y="486"/>
                  </a:lnTo>
                  <a:lnTo>
                    <a:pt x="817" y="482"/>
                  </a:lnTo>
                  <a:lnTo>
                    <a:pt x="712" y="475"/>
                  </a:lnTo>
                  <a:lnTo>
                    <a:pt x="611" y="466"/>
                  </a:lnTo>
                  <a:lnTo>
                    <a:pt x="515" y="454"/>
                  </a:lnTo>
                  <a:lnTo>
                    <a:pt x="426" y="441"/>
                  </a:lnTo>
                  <a:lnTo>
                    <a:pt x="344" y="425"/>
                  </a:lnTo>
                  <a:lnTo>
                    <a:pt x="268" y="407"/>
                  </a:lnTo>
                  <a:lnTo>
                    <a:pt x="201" y="388"/>
                  </a:lnTo>
                  <a:lnTo>
                    <a:pt x="142" y="367"/>
                  </a:lnTo>
                  <a:lnTo>
                    <a:pt x="53" y="321"/>
                  </a:lnTo>
                  <a:lnTo>
                    <a:pt x="6" y="270"/>
                  </a:lnTo>
                  <a:lnTo>
                    <a:pt x="0" y="244"/>
                  </a:lnTo>
                  <a:lnTo>
                    <a:pt x="6" y="217"/>
                  </a:lnTo>
                  <a:lnTo>
                    <a:pt x="53" y="167"/>
                  </a:lnTo>
                  <a:lnTo>
                    <a:pt x="142" y="121"/>
                  </a:lnTo>
                  <a:lnTo>
                    <a:pt x="201" y="100"/>
                  </a:lnTo>
                  <a:lnTo>
                    <a:pt x="268" y="80"/>
                  </a:lnTo>
                  <a:lnTo>
                    <a:pt x="344" y="63"/>
                  </a:lnTo>
                  <a:lnTo>
                    <a:pt x="426" y="47"/>
                  </a:lnTo>
                  <a:lnTo>
                    <a:pt x="515" y="33"/>
                  </a:lnTo>
                  <a:lnTo>
                    <a:pt x="611" y="22"/>
                  </a:lnTo>
                  <a:lnTo>
                    <a:pt x="712" y="12"/>
                  </a:lnTo>
                  <a:lnTo>
                    <a:pt x="817" y="5"/>
                  </a:lnTo>
                  <a:lnTo>
                    <a:pt x="927" y="1"/>
                  </a:lnTo>
                  <a:lnTo>
                    <a:pt x="1041" y="0"/>
                  </a:lnTo>
                  <a:lnTo>
                    <a:pt x="1154" y="1"/>
                  </a:lnTo>
                  <a:lnTo>
                    <a:pt x="1264" y="5"/>
                  </a:lnTo>
                  <a:lnTo>
                    <a:pt x="1369" y="12"/>
                  </a:lnTo>
                  <a:lnTo>
                    <a:pt x="1470" y="22"/>
                  </a:lnTo>
                  <a:lnTo>
                    <a:pt x="1566" y="33"/>
                  </a:lnTo>
                  <a:lnTo>
                    <a:pt x="1655" y="47"/>
                  </a:lnTo>
                  <a:lnTo>
                    <a:pt x="1738" y="63"/>
                  </a:lnTo>
                  <a:lnTo>
                    <a:pt x="1813" y="80"/>
                  </a:lnTo>
                  <a:lnTo>
                    <a:pt x="1880" y="100"/>
                  </a:lnTo>
                  <a:lnTo>
                    <a:pt x="1939" y="121"/>
                  </a:lnTo>
                  <a:lnTo>
                    <a:pt x="2028" y="167"/>
                  </a:lnTo>
                  <a:lnTo>
                    <a:pt x="2075" y="217"/>
                  </a:lnTo>
                  <a:lnTo>
                    <a:pt x="2081" y="244"/>
                  </a:lnTo>
                  <a:lnTo>
                    <a:pt x="2081" y="1707"/>
                  </a:lnTo>
                  <a:lnTo>
                    <a:pt x="2028" y="1784"/>
                  </a:lnTo>
                  <a:lnTo>
                    <a:pt x="1939" y="1830"/>
                  </a:lnTo>
                  <a:lnTo>
                    <a:pt x="1880" y="1851"/>
                  </a:lnTo>
                  <a:lnTo>
                    <a:pt x="1813" y="1870"/>
                  </a:lnTo>
                  <a:lnTo>
                    <a:pt x="1738" y="1888"/>
                  </a:lnTo>
                  <a:lnTo>
                    <a:pt x="1655" y="1904"/>
                  </a:lnTo>
                  <a:lnTo>
                    <a:pt x="1566" y="1918"/>
                  </a:lnTo>
                  <a:lnTo>
                    <a:pt x="1470" y="1929"/>
                  </a:lnTo>
                  <a:lnTo>
                    <a:pt x="1369" y="1939"/>
                  </a:lnTo>
                  <a:lnTo>
                    <a:pt x="1264" y="1945"/>
                  </a:lnTo>
                  <a:lnTo>
                    <a:pt x="1154" y="1950"/>
                  </a:lnTo>
                  <a:lnTo>
                    <a:pt x="1041" y="1951"/>
                  </a:lnTo>
                  <a:lnTo>
                    <a:pt x="927" y="1950"/>
                  </a:lnTo>
                  <a:lnTo>
                    <a:pt x="817" y="1945"/>
                  </a:lnTo>
                  <a:lnTo>
                    <a:pt x="712" y="1939"/>
                  </a:lnTo>
                  <a:lnTo>
                    <a:pt x="611" y="1929"/>
                  </a:lnTo>
                  <a:lnTo>
                    <a:pt x="515" y="1918"/>
                  </a:lnTo>
                  <a:lnTo>
                    <a:pt x="426" y="1904"/>
                  </a:lnTo>
                  <a:lnTo>
                    <a:pt x="344" y="1888"/>
                  </a:lnTo>
                  <a:lnTo>
                    <a:pt x="268" y="1870"/>
                  </a:lnTo>
                  <a:lnTo>
                    <a:pt x="201" y="1851"/>
                  </a:lnTo>
                  <a:lnTo>
                    <a:pt x="142" y="1830"/>
                  </a:lnTo>
                  <a:lnTo>
                    <a:pt x="53" y="1784"/>
                  </a:lnTo>
                  <a:lnTo>
                    <a:pt x="6" y="1734"/>
                  </a:lnTo>
                  <a:lnTo>
                    <a:pt x="0" y="1707"/>
                  </a:lnTo>
                  <a:lnTo>
                    <a:pt x="0" y="24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AutoShape 13">
              <a:extLst>
                <a:ext uri="{FF2B5EF4-FFF2-40B4-BE49-F238E27FC236}">
                  <a16:creationId xmlns:a16="http://schemas.microsoft.com/office/drawing/2014/main" xmlns="" id="{2C581900-A664-C131-AAC3-41C85E9D5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5" y="5616"/>
              <a:ext cx="2352" cy="163"/>
            </a:xfrm>
            <a:custGeom>
              <a:avLst/>
              <a:gdLst>
                <a:gd name="T0" fmla="+- 0 14148 11935"/>
                <a:gd name="T1" fmla="*/ T0 w 2352"/>
                <a:gd name="T2" fmla="+- 0 5616 5616"/>
                <a:gd name="T3" fmla="*/ 5616 h 163"/>
                <a:gd name="T4" fmla="+- 0 14142 11935"/>
                <a:gd name="T5" fmla="*/ T4 w 2352"/>
                <a:gd name="T6" fmla="+- 0 5618 5616"/>
                <a:gd name="T7" fmla="*/ 5618 h 163"/>
                <a:gd name="T8" fmla="+- 0 14139 11935"/>
                <a:gd name="T9" fmla="*/ T8 w 2352"/>
                <a:gd name="T10" fmla="+- 0 5623 5616"/>
                <a:gd name="T11" fmla="*/ 5623 h 163"/>
                <a:gd name="T12" fmla="+- 0 14136 11935"/>
                <a:gd name="T13" fmla="*/ T12 w 2352"/>
                <a:gd name="T14" fmla="+- 0 5627 5616"/>
                <a:gd name="T15" fmla="*/ 5627 h 163"/>
                <a:gd name="T16" fmla="+- 0 14138 11935"/>
                <a:gd name="T17" fmla="*/ T16 w 2352"/>
                <a:gd name="T18" fmla="+- 0 5633 5616"/>
                <a:gd name="T19" fmla="*/ 5633 h 163"/>
                <a:gd name="T20" fmla="+- 0 14230 11935"/>
                <a:gd name="T21" fmla="*/ T20 w 2352"/>
                <a:gd name="T22" fmla="+- 0 5688 5616"/>
                <a:gd name="T23" fmla="*/ 5688 h 163"/>
                <a:gd name="T24" fmla="+- 0 14267 11935"/>
                <a:gd name="T25" fmla="*/ T24 w 2352"/>
                <a:gd name="T26" fmla="+- 0 5688 5616"/>
                <a:gd name="T27" fmla="*/ 5688 h 163"/>
                <a:gd name="T28" fmla="+- 0 14267 11935"/>
                <a:gd name="T29" fmla="*/ T28 w 2352"/>
                <a:gd name="T30" fmla="+- 0 5708 5616"/>
                <a:gd name="T31" fmla="*/ 5708 h 163"/>
                <a:gd name="T32" fmla="+- 0 14230 11935"/>
                <a:gd name="T33" fmla="*/ T32 w 2352"/>
                <a:gd name="T34" fmla="+- 0 5708 5616"/>
                <a:gd name="T35" fmla="*/ 5708 h 163"/>
                <a:gd name="T36" fmla="+- 0 14142 11935"/>
                <a:gd name="T37" fmla="*/ T36 w 2352"/>
                <a:gd name="T38" fmla="+- 0 5759 5616"/>
                <a:gd name="T39" fmla="*/ 5759 h 163"/>
                <a:gd name="T40" fmla="+- 0 14138 11935"/>
                <a:gd name="T41" fmla="*/ T40 w 2352"/>
                <a:gd name="T42" fmla="+- 0 5762 5616"/>
                <a:gd name="T43" fmla="*/ 5762 h 163"/>
                <a:gd name="T44" fmla="+- 0 14136 11935"/>
                <a:gd name="T45" fmla="*/ T44 w 2352"/>
                <a:gd name="T46" fmla="+- 0 5768 5616"/>
                <a:gd name="T47" fmla="*/ 5768 h 163"/>
                <a:gd name="T48" fmla="+- 0 14141 11935"/>
                <a:gd name="T49" fmla="*/ T48 w 2352"/>
                <a:gd name="T50" fmla="+- 0 5777 5616"/>
                <a:gd name="T51" fmla="*/ 5777 h 163"/>
                <a:gd name="T52" fmla="+- 0 14148 11935"/>
                <a:gd name="T53" fmla="*/ T52 w 2352"/>
                <a:gd name="T54" fmla="+- 0 5779 5616"/>
                <a:gd name="T55" fmla="*/ 5779 h 163"/>
                <a:gd name="T56" fmla="+- 0 14270 11935"/>
                <a:gd name="T57" fmla="*/ T56 w 2352"/>
                <a:gd name="T58" fmla="+- 0 5708 5616"/>
                <a:gd name="T59" fmla="*/ 5708 h 163"/>
                <a:gd name="T60" fmla="+- 0 14267 11935"/>
                <a:gd name="T61" fmla="*/ T60 w 2352"/>
                <a:gd name="T62" fmla="+- 0 5708 5616"/>
                <a:gd name="T63" fmla="*/ 5708 h 163"/>
                <a:gd name="T64" fmla="+- 0 14270 11935"/>
                <a:gd name="T65" fmla="*/ T64 w 2352"/>
                <a:gd name="T66" fmla="+- 0 5708 5616"/>
                <a:gd name="T67" fmla="*/ 5708 h 163"/>
                <a:gd name="T68" fmla="+- 0 14287 11935"/>
                <a:gd name="T69" fmla="*/ T68 w 2352"/>
                <a:gd name="T70" fmla="+- 0 5698 5616"/>
                <a:gd name="T71" fmla="*/ 5698 h 163"/>
                <a:gd name="T72" fmla="+- 0 14148 11935"/>
                <a:gd name="T73" fmla="*/ T72 w 2352"/>
                <a:gd name="T74" fmla="+- 0 5616 5616"/>
                <a:gd name="T75" fmla="*/ 5616 h 163"/>
                <a:gd name="T76" fmla="+- 0 14247 11935"/>
                <a:gd name="T77" fmla="*/ T76 w 2352"/>
                <a:gd name="T78" fmla="+- 0 5698 5616"/>
                <a:gd name="T79" fmla="*/ 5698 h 163"/>
                <a:gd name="T80" fmla="+- 0 14231 11935"/>
                <a:gd name="T81" fmla="*/ T80 w 2352"/>
                <a:gd name="T82" fmla="+- 0 5708 5616"/>
                <a:gd name="T83" fmla="*/ 5708 h 163"/>
                <a:gd name="T84" fmla="+- 0 14267 11935"/>
                <a:gd name="T85" fmla="*/ T84 w 2352"/>
                <a:gd name="T86" fmla="+- 0 5708 5616"/>
                <a:gd name="T87" fmla="*/ 5708 h 163"/>
                <a:gd name="T88" fmla="+- 0 14267 11935"/>
                <a:gd name="T89" fmla="*/ T88 w 2352"/>
                <a:gd name="T90" fmla="+- 0 5706 5616"/>
                <a:gd name="T91" fmla="*/ 5706 h 163"/>
                <a:gd name="T92" fmla="+- 0 14262 11935"/>
                <a:gd name="T93" fmla="*/ T92 w 2352"/>
                <a:gd name="T94" fmla="+- 0 5706 5616"/>
                <a:gd name="T95" fmla="*/ 5706 h 163"/>
                <a:gd name="T96" fmla="+- 0 14247 11935"/>
                <a:gd name="T97" fmla="*/ T96 w 2352"/>
                <a:gd name="T98" fmla="+- 0 5698 5616"/>
                <a:gd name="T99" fmla="*/ 5698 h 163"/>
                <a:gd name="T100" fmla="+- 0 11935 11935"/>
                <a:gd name="T101" fmla="*/ T100 w 2352"/>
                <a:gd name="T102" fmla="+- 0 5685 5616"/>
                <a:gd name="T103" fmla="*/ 5685 h 163"/>
                <a:gd name="T104" fmla="+- 0 11935 11935"/>
                <a:gd name="T105" fmla="*/ T104 w 2352"/>
                <a:gd name="T106" fmla="+- 0 5705 5616"/>
                <a:gd name="T107" fmla="*/ 5705 h 163"/>
                <a:gd name="T108" fmla="+- 0 14231 11935"/>
                <a:gd name="T109" fmla="*/ T108 w 2352"/>
                <a:gd name="T110" fmla="+- 0 5708 5616"/>
                <a:gd name="T111" fmla="*/ 5708 h 163"/>
                <a:gd name="T112" fmla="+- 0 14247 11935"/>
                <a:gd name="T113" fmla="*/ T112 w 2352"/>
                <a:gd name="T114" fmla="+- 0 5698 5616"/>
                <a:gd name="T115" fmla="*/ 5698 h 163"/>
                <a:gd name="T116" fmla="+- 0 14230 11935"/>
                <a:gd name="T117" fmla="*/ T116 w 2352"/>
                <a:gd name="T118" fmla="+- 0 5688 5616"/>
                <a:gd name="T119" fmla="*/ 5688 h 163"/>
                <a:gd name="T120" fmla="+- 0 11935 11935"/>
                <a:gd name="T121" fmla="*/ T120 w 2352"/>
                <a:gd name="T122" fmla="+- 0 5685 5616"/>
                <a:gd name="T123" fmla="*/ 5685 h 163"/>
                <a:gd name="T124" fmla="+- 0 14262 11935"/>
                <a:gd name="T125" fmla="*/ T124 w 2352"/>
                <a:gd name="T126" fmla="+- 0 5689 5616"/>
                <a:gd name="T127" fmla="*/ 5689 h 163"/>
                <a:gd name="T128" fmla="+- 0 14247 11935"/>
                <a:gd name="T129" fmla="*/ T128 w 2352"/>
                <a:gd name="T130" fmla="+- 0 5698 5616"/>
                <a:gd name="T131" fmla="*/ 5698 h 163"/>
                <a:gd name="T132" fmla="+- 0 14262 11935"/>
                <a:gd name="T133" fmla="*/ T132 w 2352"/>
                <a:gd name="T134" fmla="+- 0 5706 5616"/>
                <a:gd name="T135" fmla="*/ 5706 h 163"/>
                <a:gd name="T136" fmla="+- 0 14262 11935"/>
                <a:gd name="T137" fmla="*/ T136 w 2352"/>
                <a:gd name="T138" fmla="+- 0 5689 5616"/>
                <a:gd name="T139" fmla="*/ 5689 h 163"/>
                <a:gd name="T140" fmla="+- 0 14267 11935"/>
                <a:gd name="T141" fmla="*/ T140 w 2352"/>
                <a:gd name="T142" fmla="+- 0 5689 5616"/>
                <a:gd name="T143" fmla="*/ 5689 h 163"/>
                <a:gd name="T144" fmla="+- 0 14262 11935"/>
                <a:gd name="T145" fmla="*/ T144 w 2352"/>
                <a:gd name="T146" fmla="+- 0 5689 5616"/>
                <a:gd name="T147" fmla="*/ 5689 h 163"/>
                <a:gd name="T148" fmla="+- 0 14262 11935"/>
                <a:gd name="T149" fmla="*/ T148 w 2352"/>
                <a:gd name="T150" fmla="+- 0 5706 5616"/>
                <a:gd name="T151" fmla="*/ 5706 h 163"/>
                <a:gd name="T152" fmla="+- 0 14267 11935"/>
                <a:gd name="T153" fmla="*/ T152 w 2352"/>
                <a:gd name="T154" fmla="+- 0 5706 5616"/>
                <a:gd name="T155" fmla="*/ 5706 h 163"/>
                <a:gd name="T156" fmla="+- 0 14267 11935"/>
                <a:gd name="T157" fmla="*/ T156 w 2352"/>
                <a:gd name="T158" fmla="+- 0 5689 5616"/>
                <a:gd name="T159" fmla="*/ 5689 h 163"/>
                <a:gd name="T160" fmla="+- 0 14230 11935"/>
                <a:gd name="T161" fmla="*/ T160 w 2352"/>
                <a:gd name="T162" fmla="+- 0 5688 5616"/>
                <a:gd name="T163" fmla="*/ 5688 h 163"/>
                <a:gd name="T164" fmla="+- 0 14247 11935"/>
                <a:gd name="T165" fmla="*/ T164 w 2352"/>
                <a:gd name="T166" fmla="+- 0 5698 5616"/>
                <a:gd name="T167" fmla="*/ 5698 h 163"/>
                <a:gd name="T168" fmla="+- 0 14262 11935"/>
                <a:gd name="T169" fmla="*/ T168 w 2352"/>
                <a:gd name="T170" fmla="+- 0 5689 5616"/>
                <a:gd name="T171" fmla="*/ 5689 h 163"/>
                <a:gd name="T172" fmla="+- 0 14267 11935"/>
                <a:gd name="T173" fmla="*/ T172 w 2352"/>
                <a:gd name="T174" fmla="+- 0 5689 5616"/>
                <a:gd name="T175" fmla="*/ 5689 h 163"/>
                <a:gd name="T176" fmla="+- 0 14267 11935"/>
                <a:gd name="T177" fmla="*/ T176 w 2352"/>
                <a:gd name="T178" fmla="+- 0 5688 5616"/>
                <a:gd name="T179" fmla="*/ 5688 h 163"/>
                <a:gd name="T180" fmla="+- 0 14230 11935"/>
                <a:gd name="T181" fmla="*/ T180 w 2352"/>
                <a:gd name="T182" fmla="+- 0 5688 5616"/>
                <a:gd name="T183" fmla="*/ 5688 h 16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</a:cxnLst>
              <a:rect l="0" t="0" r="r" b="b"/>
              <a:pathLst>
                <a:path w="2352" h="163">
                  <a:moveTo>
                    <a:pt x="2213" y="0"/>
                  </a:moveTo>
                  <a:lnTo>
                    <a:pt x="2207" y="2"/>
                  </a:lnTo>
                  <a:lnTo>
                    <a:pt x="2204" y="7"/>
                  </a:lnTo>
                  <a:lnTo>
                    <a:pt x="2201" y="11"/>
                  </a:lnTo>
                  <a:lnTo>
                    <a:pt x="2203" y="17"/>
                  </a:lnTo>
                  <a:lnTo>
                    <a:pt x="2295" y="72"/>
                  </a:lnTo>
                  <a:lnTo>
                    <a:pt x="2332" y="72"/>
                  </a:lnTo>
                  <a:lnTo>
                    <a:pt x="2332" y="92"/>
                  </a:lnTo>
                  <a:lnTo>
                    <a:pt x="2295" y="92"/>
                  </a:lnTo>
                  <a:lnTo>
                    <a:pt x="2207" y="143"/>
                  </a:lnTo>
                  <a:lnTo>
                    <a:pt x="2203" y="146"/>
                  </a:lnTo>
                  <a:lnTo>
                    <a:pt x="2201" y="152"/>
                  </a:lnTo>
                  <a:lnTo>
                    <a:pt x="2206" y="161"/>
                  </a:lnTo>
                  <a:lnTo>
                    <a:pt x="2213" y="163"/>
                  </a:lnTo>
                  <a:lnTo>
                    <a:pt x="2335" y="92"/>
                  </a:lnTo>
                  <a:lnTo>
                    <a:pt x="2332" y="92"/>
                  </a:lnTo>
                  <a:lnTo>
                    <a:pt x="2335" y="92"/>
                  </a:lnTo>
                  <a:lnTo>
                    <a:pt x="2352" y="82"/>
                  </a:lnTo>
                  <a:lnTo>
                    <a:pt x="2213" y="0"/>
                  </a:lnTo>
                  <a:close/>
                  <a:moveTo>
                    <a:pt x="2312" y="82"/>
                  </a:moveTo>
                  <a:lnTo>
                    <a:pt x="2296" y="92"/>
                  </a:lnTo>
                  <a:lnTo>
                    <a:pt x="2332" y="92"/>
                  </a:lnTo>
                  <a:lnTo>
                    <a:pt x="2332" y="90"/>
                  </a:lnTo>
                  <a:lnTo>
                    <a:pt x="2327" y="90"/>
                  </a:lnTo>
                  <a:lnTo>
                    <a:pt x="2312" y="82"/>
                  </a:lnTo>
                  <a:close/>
                  <a:moveTo>
                    <a:pt x="0" y="69"/>
                  </a:moveTo>
                  <a:lnTo>
                    <a:pt x="0" y="89"/>
                  </a:lnTo>
                  <a:lnTo>
                    <a:pt x="2296" y="92"/>
                  </a:lnTo>
                  <a:lnTo>
                    <a:pt x="2312" y="82"/>
                  </a:lnTo>
                  <a:lnTo>
                    <a:pt x="2295" y="72"/>
                  </a:lnTo>
                  <a:lnTo>
                    <a:pt x="0" y="69"/>
                  </a:lnTo>
                  <a:close/>
                  <a:moveTo>
                    <a:pt x="2327" y="73"/>
                  </a:moveTo>
                  <a:lnTo>
                    <a:pt x="2312" y="82"/>
                  </a:lnTo>
                  <a:lnTo>
                    <a:pt x="2327" y="90"/>
                  </a:lnTo>
                  <a:lnTo>
                    <a:pt x="2327" y="73"/>
                  </a:lnTo>
                  <a:close/>
                  <a:moveTo>
                    <a:pt x="2332" y="73"/>
                  </a:moveTo>
                  <a:lnTo>
                    <a:pt x="2327" y="73"/>
                  </a:lnTo>
                  <a:lnTo>
                    <a:pt x="2327" y="90"/>
                  </a:lnTo>
                  <a:lnTo>
                    <a:pt x="2332" y="90"/>
                  </a:lnTo>
                  <a:lnTo>
                    <a:pt x="2332" y="73"/>
                  </a:lnTo>
                  <a:close/>
                  <a:moveTo>
                    <a:pt x="2295" y="72"/>
                  </a:moveTo>
                  <a:lnTo>
                    <a:pt x="2312" y="82"/>
                  </a:lnTo>
                  <a:lnTo>
                    <a:pt x="2327" y="73"/>
                  </a:lnTo>
                  <a:lnTo>
                    <a:pt x="2332" y="73"/>
                  </a:lnTo>
                  <a:lnTo>
                    <a:pt x="2332" y="72"/>
                  </a:lnTo>
                  <a:lnTo>
                    <a:pt x="2295" y="7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xmlns="" id="{E6911327-DF87-F506-37FE-8B2EE67E13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3" y="6449"/>
              <a:ext cx="384" cy="480"/>
            </a:xfrm>
            <a:prstGeom prst="line">
              <a:avLst/>
            </a:prstGeom>
            <a:noFill/>
            <a:ln w="6350">
              <a:solidFill>
                <a:srgbClr val="EDB80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AutoShape 15">
              <a:extLst>
                <a:ext uri="{FF2B5EF4-FFF2-40B4-BE49-F238E27FC236}">
                  <a16:creationId xmlns:a16="http://schemas.microsoft.com/office/drawing/2014/main" xmlns="" id="{C56FD26D-5B42-A5B8-B1C6-607A36E3A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" y="5848"/>
              <a:ext cx="721" cy="192"/>
            </a:xfrm>
            <a:custGeom>
              <a:avLst/>
              <a:gdLst>
                <a:gd name="T0" fmla="+- 0 1579 1008"/>
                <a:gd name="T1" fmla="*/ T0 w 721"/>
                <a:gd name="T2" fmla="+- 0 6020 5849"/>
                <a:gd name="T3" fmla="*/ 6020 h 192"/>
                <a:gd name="T4" fmla="+- 0 1572 1008"/>
                <a:gd name="T5" fmla="*/ T4 w 721"/>
                <a:gd name="T6" fmla="+- 0 6029 5849"/>
                <a:gd name="T7" fmla="*/ 6029 h 192"/>
                <a:gd name="T8" fmla="+- 0 1583 1008"/>
                <a:gd name="T9" fmla="*/ T8 w 721"/>
                <a:gd name="T10" fmla="+- 0 6041 5849"/>
                <a:gd name="T11" fmla="*/ 6041 h 192"/>
                <a:gd name="T12" fmla="+- 0 1711 1008"/>
                <a:gd name="T13" fmla="*/ T12 w 721"/>
                <a:gd name="T14" fmla="+- 0 5977 5849"/>
                <a:gd name="T15" fmla="*/ 5977 h 192"/>
                <a:gd name="T16" fmla="+- 0 1671 1008"/>
                <a:gd name="T17" fmla="*/ T16 w 721"/>
                <a:gd name="T18" fmla="+- 0 5975 5849"/>
                <a:gd name="T19" fmla="*/ 5975 h 192"/>
                <a:gd name="T20" fmla="+- 0 1148 1008"/>
                <a:gd name="T21" fmla="*/ T20 w 721"/>
                <a:gd name="T22" fmla="+- 0 5851 5849"/>
                <a:gd name="T23" fmla="*/ 5851 h 192"/>
                <a:gd name="T24" fmla="+- 0 1137 1008"/>
                <a:gd name="T25" fmla="*/ T24 w 721"/>
                <a:gd name="T26" fmla="+- 0 6008 5849"/>
                <a:gd name="T27" fmla="*/ 6008 h 192"/>
                <a:gd name="T28" fmla="+- 0 1148 1008"/>
                <a:gd name="T29" fmla="*/ T28 w 721"/>
                <a:gd name="T30" fmla="+- 0 6010 5849"/>
                <a:gd name="T31" fmla="*/ 6010 h 192"/>
                <a:gd name="T32" fmla="+- 0 1153 1008"/>
                <a:gd name="T33" fmla="*/ T32 w 721"/>
                <a:gd name="T34" fmla="+- 0 5995 5849"/>
                <a:gd name="T35" fmla="*/ 5995 h 192"/>
                <a:gd name="T36" fmla="+- 0 1064 1008"/>
                <a:gd name="T37" fmla="*/ T36 w 721"/>
                <a:gd name="T38" fmla="+- 0 5934 5849"/>
                <a:gd name="T39" fmla="*/ 5934 h 192"/>
                <a:gd name="T40" fmla="+- 0 1028 1008"/>
                <a:gd name="T41" fmla="*/ T40 w 721"/>
                <a:gd name="T42" fmla="+- 0 5912 5849"/>
                <a:gd name="T43" fmla="*/ 5912 h 192"/>
                <a:gd name="T44" fmla="+- 0 1157 1008"/>
                <a:gd name="T45" fmla="*/ T44 w 721"/>
                <a:gd name="T46" fmla="+- 0 5869 5849"/>
                <a:gd name="T47" fmla="*/ 5869 h 192"/>
                <a:gd name="T48" fmla="+- 0 1164 1008"/>
                <a:gd name="T49" fmla="*/ T48 w 721"/>
                <a:gd name="T50" fmla="+- 0 5861 5849"/>
                <a:gd name="T51" fmla="*/ 5861 h 192"/>
                <a:gd name="T52" fmla="+- 0 1153 1008"/>
                <a:gd name="T53" fmla="*/ T52 w 721"/>
                <a:gd name="T54" fmla="+- 0 5849 5849"/>
                <a:gd name="T55" fmla="*/ 5849 h 192"/>
                <a:gd name="T56" fmla="+- 0 1671 1008"/>
                <a:gd name="T57" fmla="*/ T56 w 721"/>
                <a:gd name="T58" fmla="+- 0 5975 5849"/>
                <a:gd name="T59" fmla="*/ 5975 h 192"/>
                <a:gd name="T60" fmla="+- 0 1708 1008"/>
                <a:gd name="T61" fmla="*/ T60 w 721"/>
                <a:gd name="T62" fmla="+- 0 5976 5849"/>
                <a:gd name="T63" fmla="*/ 5976 h 192"/>
                <a:gd name="T64" fmla="+- 0 1688 1008"/>
                <a:gd name="T65" fmla="*/ T64 w 721"/>
                <a:gd name="T66" fmla="+- 0 5966 5849"/>
                <a:gd name="T67" fmla="*/ 5966 h 192"/>
                <a:gd name="T68" fmla="+- 0 1588 1008"/>
                <a:gd name="T69" fmla="*/ T68 w 721"/>
                <a:gd name="T70" fmla="+- 0 5879 5849"/>
                <a:gd name="T71" fmla="*/ 5879 h 192"/>
                <a:gd name="T72" fmla="+- 0 1583 1008"/>
                <a:gd name="T73" fmla="*/ T72 w 721"/>
                <a:gd name="T74" fmla="+- 0 5895 5849"/>
                <a:gd name="T75" fmla="*/ 5895 h 192"/>
                <a:gd name="T76" fmla="+- 0 1672 1008"/>
                <a:gd name="T77" fmla="*/ T76 w 721"/>
                <a:gd name="T78" fmla="+- 0 5955 5849"/>
                <a:gd name="T79" fmla="*/ 5955 h 192"/>
                <a:gd name="T80" fmla="+- 0 1708 1008"/>
                <a:gd name="T81" fmla="*/ T80 w 721"/>
                <a:gd name="T82" fmla="+- 0 5977 5849"/>
                <a:gd name="T83" fmla="*/ 5977 h 192"/>
                <a:gd name="T84" fmla="+- 0 1728 1008"/>
                <a:gd name="T85" fmla="*/ T84 w 721"/>
                <a:gd name="T86" fmla="+- 0 5969 5849"/>
                <a:gd name="T87" fmla="*/ 5969 h 192"/>
                <a:gd name="T88" fmla="+- 0 1594 1008"/>
                <a:gd name="T89" fmla="*/ T88 w 721"/>
                <a:gd name="T90" fmla="+- 0 5878 5849"/>
                <a:gd name="T91" fmla="*/ 5878 h 192"/>
                <a:gd name="T92" fmla="+- 0 1688 1008"/>
                <a:gd name="T93" fmla="*/ T92 w 721"/>
                <a:gd name="T94" fmla="+- 0 5966 5849"/>
                <a:gd name="T95" fmla="*/ 5966 h 192"/>
                <a:gd name="T96" fmla="+- 0 1704 1008"/>
                <a:gd name="T97" fmla="*/ T96 w 721"/>
                <a:gd name="T98" fmla="+- 0 5959 5849"/>
                <a:gd name="T99" fmla="*/ 5959 h 192"/>
                <a:gd name="T100" fmla="+- 0 1704 1008"/>
                <a:gd name="T101" fmla="*/ T100 w 721"/>
                <a:gd name="T102" fmla="+- 0 5959 5849"/>
                <a:gd name="T103" fmla="*/ 5959 h 192"/>
                <a:gd name="T104" fmla="+- 0 1708 1008"/>
                <a:gd name="T105" fmla="*/ T104 w 721"/>
                <a:gd name="T106" fmla="+- 0 5976 5849"/>
                <a:gd name="T107" fmla="*/ 5976 h 192"/>
                <a:gd name="T108" fmla="+- 0 1065 1008"/>
                <a:gd name="T109" fmla="*/ T108 w 721"/>
                <a:gd name="T110" fmla="+- 0 5915 5849"/>
                <a:gd name="T111" fmla="*/ 5915 h 192"/>
                <a:gd name="T112" fmla="+- 0 1064 1008"/>
                <a:gd name="T113" fmla="*/ T112 w 721"/>
                <a:gd name="T114" fmla="+- 0 5934 5849"/>
                <a:gd name="T115" fmla="*/ 5934 h 192"/>
                <a:gd name="T116" fmla="+- 0 1688 1008"/>
                <a:gd name="T117" fmla="*/ T116 w 721"/>
                <a:gd name="T118" fmla="+- 0 5966 5849"/>
                <a:gd name="T119" fmla="*/ 5966 h 192"/>
                <a:gd name="T120" fmla="+- 0 1065 1008"/>
                <a:gd name="T121" fmla="*/ T120 w 721"/>
                <a:gd name="T122" fmla="+- 0 5915 5849"/>
                <a:gd name="T123" fmla="*/ 5915 h 192"/>
                <a:gd name="T124" fmla="+- 0 1688 1008"/>
                <a:gd name="T125" fmla="*/ T124 w 721"/>
                <a:gd name="T126" fmla="+- 0 5966 5849"/>
                <a:gd name="T127" fmla="*/ 5966 h 192"/>
                <a:gd name="T128" fmla="+- 0 1709 1008"/>
                <a:gd name="T129" fmla="*/ T128 w 721"/>
                <a:gd name="T130" fmla="+- 0 5959 5849"/>
                <a:gd name="T131" fmla="*/ 5959 h 192"/>
                <a:gd name="T132" fmla="+- 0 1672 1008"/>
                <a:gd name="T133" fmla="*/ T132 w 721"/>
                <a:gd name="T134" fmla="+- 0 5955 5849"/>
                <a:gd name="T135" fmla="*/ 5955 h 192"/>
                <a:gd name="T136" fmla="+- 0 1027 1008"/>
                <a:gd name="T137" fmla="*/ T136 w 721"/>
                <a:gd name="T138" fmla="+- 0 5932 5849"/>
                <a:gd name="T139" fmla="*/ 5932 h 192"/>
                <a:gd name="T140" fmla="+- 0 1059 1008"/>
                <a:gd name="T141" fmla="*/ T140 w 721"/>
                <a:gd name="T142" fmla="+- 0 5931 5849"/>
                <a:gd name="T143" fmla="*/ 5931 h 192"/>
                <a:gd name="T144" fmla="+- 0 1033 1008"/>
                <a:gd name="T145" fmla="*/ T144 w 721"/>
                <a:gd name="T146" fmla="+- 0 5914 5849"/>
                <a:gd name="T147" fmla="*/ 5914 h 192"/>
                <a:gd name="T148" fmla="+- 0 1028 1008"/>
                <a:gd name="T149" fmla="*/ T148 w 721"/>
                <a:gd name="T150" fmla="+- 0 5912 5849"/>
                <a:gd name="T151" fmla="*/ 5912 h 192"/>
                <a:gd name="T152" fmla="+- 0 1032 1008"/>
                <a:gd name="T153" fmla="*/ T152 w 721"/>
                <a:gd name="T154" fmla="+- 0 5931 5849"/>
                <a:gd name="T155" fmla="*/ 5931 h 192"/>
                <a:gd name="T156" fmla="+- 0 1033 1008"/>
                <a:gd name="T157" fmla="*/ T156 w 721"/>
                <a:gd name="T158" fmla="+- 0 5914 5849"/>
                <a:gd name="T159" fmla="*/ 5914 h 192"/>
                <a:gd name="T160" fmla="+- 0 1032 1008"/>
                <a:gd name="T161" fmla="*/ T160 w 721"/>
                <a:gd name="T162" fmla="+- 0 5931 5849"/>
                <a:gd name="T163" fmla="*/ 5931 h 192"/>
                <a:gd name="T164" fmla="+- 0 1048 1008"/>
                <a:gd name="T165" fmla="*/ T164 w 721"/>
                <a:gd name="T166" fmla="+- 0 5923 5849"/>
                <a:gd name="T167" fmla="*/ 5923 h 192"/>
                <a:gd name="T168" fmla="+- 0 1033 1008"/>
                <a:gd name="T169" fmla="*/ T168 w 721"/>
                <a:gd name="T170" fmla="+- 0 5914 5849"/>
                <a:gd name="T171" fmla="*/ 5914 h 192"/>
                <a:gd name="T172" fmla="+- 0 1065 1008"/>
                <a:gd name="T173" fmla="*/ T172 w 721"/>
                <a:gd name="T174" fmla="+- 0 5915 5849"/>
                <a:gd name="T175" fmla="*/ 5915 h 192"/>
                <a:gd name="T176" fmla="+- 0 1070 1008"/>
                <a:gd name="T177" fmla="*/ T176 w 721"/>
                <a:gd name="T178" fmla="+- 0 5912 5849"/>
                <a:gd name="T179" fmla="*/ 5912 h 192"/>
                <a:gd name="T180" fmla="+- 0 1065 1008"/>
                <a:gd name="T181" fmla="*/ T180 w 721"/>
                <a:gd name="T182" fmla="+- 0 5915 5849"/>
                <a:gd name="T183" fmla="*/ 5915 h 1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</a:cxnLst>
              <a:rect l="0" t="0" r="r" b="b"/>
              <a:pathLst>
                <a:path w="721" h="192">
                  <a:moveTo>
                    <a:pt x="663" y="126"/>
                  </a:moveTo>
                  <a:lnTo>
                    <a:pt x="571" y="171"/>
                  </a:lnTo>
                  <a:lnTo>
                    <a:pt x="566" y="174"/>
                  </a:lnTo>
                  <a:lnTo>
                    <a:pt x="564" y="180"/>
                  </a:lnTo>
                  <a:lnTo>
                    <a:pt x="569" y="190"/>
                  </a:lnTo>
                  <a:lnTo>
                    <a:pt x="575" y="192"/>
                  </a:lnTo>
                  <a:lnTo>
                    <a:pt x="580" y="189"/>
                  </a:lnTo>
                  <a:lnTo>
                    <a:pt x="703" y="128"/>
                  </a:lnTo>
                  <a:lnTo>
                    <a:pt x="700" y="128"/>
                  </a:lnTo>
                  <a:lnTo>
                    <a:pt x="663" y="126"/>
                  </a:lnTo>
                  <a:close/>
                  <a:moveTo>
                    <a:pt x="145" y="0"/>
                  </a:moveTo>
                  <a:lnTo>
                    <a:pt x="140" y="2"/>
                  </a:lnTo>
                  <a:lnTo>
                    <a:pt x="0" y="72"/>
                  </a:lnTo>
                  <a:lnTo>
                    <a:pt x="129" y="159"/>
                  </a:lnTo>
                  <a:lnTo>
                    <a:pt x="134" y="162"/>
                  </a:lnTo>
                  <a:lnTo>
                    <a:pt x="140" y="161"/>
                  </a:lnTo>
                  <a:lnTo>
                    <a:pt x="146" y="152"/>
                  </a:lnTo>
                  <a:lnTo>
                    <a:pt x="145" y="146"/>
                  </a:lnTo>
                  <a:lnTo>
                    <a:pt x="140" y="143"/>
                  </a:lnTo>
                  <a:lnTo>
                    <a:pt x="56" y="85"/>
                  </a:lnTo>
                  <a:lnTo>
                    <a:pt x="19" y="83"/>
                  </a:lnTo>
                  <a:lnTo>
                    <a:pt x="20" y="63"/>
                  </a:lnTo>
                  <a:lnTo>
                    <a:pt x="62" y="63"/>
                  </a:lnTo>
                  <a:lnTo>
                    <a:pt x="149" y="20"/>
                  </a:lnTo>
                  <a:lnTo>
                    <a:pt x="154" y="18"/>
                  </a:lnTo>
                  <a:lnTo>
                    <a:pt x="156" y="12"/>
                  </a:lnTo>
                  <a:lnTo>
                    <a:pt x="151" y="2"/>
                  </a:lnTo>
                  <a:lnTo>
                    <a:pt x="145" y="0"/>
                  </a:lnTo>
                  <a:close/>
                  <a:moveTo>
                    <a:pt x="680" y="117"/>
                  </a:moveTo>
                  <a:lnTo>
                    <a:pt x="663" y="126"/>
                  </a:lnTo>
                  <a:lnTo>
                    <a:pt x="700" y="128"/>
                  </a:lnTo>
                  <a:lnTo>
                    <a:pt x="700" y="127"/>
                  </a:lnTo>
                  <a:lnTo>
                    <a:pt x="695" y="127"/>
                  </a:lnTo>
                  <a:lnTo>
                    <a:pt x="680" y="117"/>
                  </a:lnTo>
                  <a:close/>
                  <a:moveTo>
                    <a:pt x="586" y="29"/>
                  </a:moveTo>
                  <a:lnTo>
                    <a:pt x="580" y="30"/>
                  </a:lnTo>
                  <a:lnTo>
                    <a:pt x="574" y="40"/>
                  </a:lnTo>
                  <a:lnTo>
                    <a:pt x="575" y="46"/>
                  </a:lnTo>
                  <a:lnTo>
                    <a:pt x="580" y="49"/>
                  </a:lnTo>
                  <a:lnTo>
                    <a:pt x="664" y="106"/>
                  </a:lnTo>
                  <a:lnTo>
                    <a:pt x="701" y="109"/>
                  </a:lnTo>
                  <a:lnTo>
                    <a:pt x="700" y="128"/>
                  </a:lnTo>
                  <a:lnTo>
                    <a:pt x="703" y="128"/>
                  </a:lnTo>
                  <a:lnTo>
                    <a:pt x="720" y="120"/>
                  </a:lnTo>
                  <a:lnTo>
                    <a:pt x="591" y="32"/>
                  </a:lnTo>
                  <a:lnTo>
                    <a:pt x="586" y="29"/>
                  </a:lnTo>
                  <a:close/>
                  <a:moveTo>
                    <a:pt x="696" y="110"/>
                  </a:moveTo>
                  <a:lnTo>
                    <a:pt x="680" y="117"/>
                  </a:lnTo>
                  <a:lnTo>
                    <a:pt x="695" y="127"/>
                  </a:lnTo>
                  <a:lnTo>
                    <a:pt x="696" y="110"/>
                  </a:lnTo>
                  <a:close/>
                  <a:moveTo>
                    <a:pt x="701" y="110"/>
                  </a:moveTo>
                  <a:lnTo>
                    <a:pt x="696" y="110"/>
                  </a:lnTo>
                  <a:lnTo>
                    <a:pt x="695" y="127"/>
                  </a:lnTo>
                  <a:lnTo>
                    <a:pt x="700" y="127"/>
                  </a:lnTo>
                  <a:lnTo>
                    <a:pt x="701" y="110"/>
                  </a:lnTo>
                  <a:close/>
                  <a:moveTo>
                    <a:pt x="57" y="66"/>
                  </a:moveTo>
                  <a:lnTo>
                    <a:pt x="40" y="74"/>
                  </a:lnTo>
                  <a:lnTo>
                    <a:pt x="56" y="85"/>
                  </a:lnTo>
                  <a:lnTo>
                    <a:pt x="663" y="126"/>
                  </a:lnTo>
                  <a:lnTo>
                    <a:pt x="680" y="117"/>
                  </a:lnTo>
                  <a:lnTo>
                    <a:pt x="664" y="106"/>
                  </a:lnTo>
                  <a:lnTo>
                    <a:pt x="57" y="66"/>
                  </a:lnTo>
                  <a:close/>
                  <a:moveTo>
                    <a:pt x="664" y="106"/>
                  </a:moveTo>
                  <a:lnTo>
                    <a:pt x="680" y="117"/>
                  </a:lnTo>
                  <a:lnTo>
                    <a:pt x="696" y="110"/>
                  </a:lnTo>
                  <a:lnTo>
                    <a:pt x="701" y="110"/>
                  </a:lnTo>
                  <a:lnTo>
                    <a:pt x="701" y="109"/>
                  </a:lnTo>
                  <a:lnTo>
                    <a:pt x="664" y="106"/>
                  </a:lnTo>
                  <a:close/>
                  <a:moveTo>
                    <a:pt x="20" y="63"/>
                  </a:moveTo>
                  <a:lnTo>
                    <a:pt x="19" y="83"/>
                  </a:lnTo>
                  <a:lnTo>
                    <a:pt x="56" y="85"/>
                  </a:lnTo>
                  <a:lnTo>
                    <a:pt x="51" y="82"/>
                  </a:lnTo>
                  <a:lnTo>
                    <a:pt x="24" y="82"/>
                  </a:lnTo>
                  <a:lnTo>
                    <a:pt x="25" y="65"/>
                  </a:lnTo>
                  <a:lnTo>
                    <a:pt x="44" y="65"/>
                  </a:lnTo>
                  <a:lnTo>
                    <a:pt x="20" y="63"/>
                  </a:lnTo>
                  <a:close/>
                  <a:moveTo>
                    <a:pt x="25" y="65"/>
                  </a:moveTo>
                  <a:lnTo>
                    <a:pt x="24" y="82"/>
                  </a:lnTo>
                  <a:lnTo>
                    <a:pt x="40" y="74"/>
                  </a:lnTo>
                  <a:lnTo>
                    <a:pt x="25" y="65"/>
                  </a:lnTo>
                  <a:close/>
                  <a:moveTo>
                    <a:pt x="40" y="74"/>
                  </a:moveTo>
                  <a:lnTo>
                    <a:pt x="24" y="82"/>
                  </a:lnTo>
                  <a:lnTo>
                    <a:pt x="51" y="82"/>
                  </a:lnTo>
                  <a:lnTo>
                    <a:pt x="40" y="74"/>
                  </a:lnTo>
                  <a:close/>
                  <a:moveTo>
                    <a:pt x="44" y="65"/>
                  </a:moveTo>
                  <a:lnTo>
                    <a:pt x="25" y="65"/>
                  </a:lnTo>
                  <a:lnTo>
                    <a:pt x="40" y="74"/>
                  </a:lnTo>
                  <a:lnTo>
                    <a:pt x="57" y="66"/>
                  </a:lnTo>
                  <a:lnTo>
                    <a:pt x="44" y="65"/>
                  </a:lnTo>
                  <a:close/>
                  <a:moveTo>
                    <a:pt x="62" y="63"/>
                  </a:moveTo>
                  <a:lnTo>
                    <a:pt x="20" y="63"/>
                  </a:lnTo>
                  <a:lnTo>
                    <a:pt x="57" y="66"/>
                  </a:lnTo>
                  <a:lnTo>
                    <a:pt x="62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A2C507B7-BA72-D82D-EFCF-8D16A7264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" y="5023"/>
              <a:ext cx="881" cy="706"/>
            </a:xfrm>
            <a:custGeom>
              <a:avLst/>
              <a:gdLst>
                <a:gd name="T0" fmla="+- 0 968 528"/>
                <a:gd name="T1" fmla="*/ T0 w 881"/>
                <a:gd name="T2" fmla="+- 0 5023 5023"/>
                <a:gd name="T3" fmla="*/ 5023 h 706"/>
                <a:gd name="T4" fmla="+- 0 889 528"/>
                <a:gd name="T5" fmla="*/ T4 w 881"/>
                <a:gd name="T6" fmla="+- 0 5029 5023"/>
                <a:gd name="T7" fmla="*/ 5029 h 706"/>
                <a:gd name="T8" fmla="+- 0 815 528"/>
                <a:gd name="T9" fmla="*/ T8 w 881"/>
                <a:gd name="T10" fmla="+- 0 5045 5023"/>
                <a:gd name="T11" fmla="*/ 5045 h 706"/>
                <a:gd name="T12" fmla="+- 0 746 528"/>
                <a:gd name="T13" fmla="*/ T12 w 881"/>
                <a:gd name="T14" fmla="+- 0 5071 5023"/>
                <a:gd name="T15" fmla="*/ 5071 h 706"/>
                <a:gd name="T16" fmla="+- 0 685 528"/>
                <a:gd name="T17" fmla="*/ T16 w 881"/>
                <a:gd name="T18" fmla="+- 0 5106 5023"/>
                <a:gd name="T19" fmla="*/ 5106 h 706"/>
                <a:gd name="T20" fmla="+- 0 632 528"/>
                <a:gd name="T21" fmla="*/ T20 w 881"/>
                <a:gd name="T22" fmla="+- 0 5149 5023"/>
                <a:gd name="T23" fmla="*/ 5149 h 706"/>
                <a:gd name="T24" fmla="+- 0 588 528"/>
                <a:gd name="T25" fmla="*/ T24 w 881"/>
                <a:gd name="T26" fmla="+- 0 5198 5023"/>
                <a:gd name="T27" fmla="*/ 5198 h 706"/>
                <a:gd name="T28" fmla="+- 0 556 528"/>
                <a:gd name="T29" fmla="*/ T28 w 881"/>
                <a:gd name="T30" fmla="+- 0 5253 5023"/>
                <a:gd name="T31" fmla="*/ 5253 h 706"/>
                <a:gd name="T32" fmla="+- 0 535 528"/>
                <a:gd name="T33" fmla="*/ T32 w 881"/>
                <a:gd name="T34" fmla="+- 0 5313 5023"/>
                <a:gd name="T35" fmla="*/ 5313 h 706"/>
                <a:gd name="T36" fmla="+- 0 528 528"/>
                <a:gd name="T37" fmla="*/ T36 w 881"/>
                <a:gd name="T38" fmla="+- 0 5376 5023"/>
                <a:gd name="T39" fmla="*/ 5376 h 706"/>
                <a:gd name="T40" fmla="+- 0 535 528"/>
                <a:gd name="T41" fmla="*/ T40 w 881"/>
                <a:gd name="T42" fmla="+- 0 5439 5023"/>
                <a:gd name="T43" fmla="*/ 5439 h 706"/>
                <a:gd name="T44" fmla="+- 0 556 528"/>
                <a:gd name="T45" fmla="*/ T44 w 881"/>
                <a:gd name="T46" fmla="+- 0 5499 5023"/>
                <a:gd name="T47" fmla="*/ 5499 h 706"/>
                <a:gd name="T48" fmla="+- 0 588 528"/>
                <a:gd name="T49" fmla="*/ T48 w 881"/>
                <a:gd name="T50" fmla="+- 0 5554 5023"/>
                <a:gd name="T51" fmla="*/ 5554 h 706"/>
                <a:gd name="T52" fmla="+- 0 632 528"/>
                <a:gd name="T53" fmla="*/ T52 w 881"/>
                <a:gd name="T54" fmla="+- 0 5603 5023"/>
                <a:gd name="T55" fmla="*/ 5603 h 706"/>
                <a:gd name="T56" fmla="+- 0 685 528"/>
                <a:gd name="T57" fmla="*/ T56 w 881"/>
                <a:gd name="T58" fmla="+- 0 5646 5023"/>
                <a:gd name="T59" fmla="*/ 5646 h 706"/>
                <a:gd name="T60" fmla="+- 0 746 528"/>
                <a:gd name="T61" fmla="*/ T60 w 881"/>
                <a:gd name="T62" fmla="+- 0 5681 5023"/>
                <a:gd name="T63" fmla="*/ 5681 h 706"/>
                <a:gd name="T64" fmla="+- 0 815 528"/>
                <a:gd name="T65" fmla="*/ T64 w 881"/>
                <a:gd name="T66" fmla="+- 0 5707 5023"/>
                <a:gd name="T67" fmla="*/ 5707 h 706"/>
                <a:gd name="T68" fmla="+- 0 889 528"/>
                <a:gd name="T69" fmla="*/ T68 w 881"/>
                <a:gd name="T70" fmla="+- 0 5723 5023"/>
                <a:gd name="T71" fmla="*/ 5723 h 706"/>
                <a:gd name="T72" fmla="+- 0 968 528"/>
                <a:gd name="T73" fmla="*/ T72 w 881"/>
                <a:gd name="T74" fmla="+- 0 5729 5023"/>
                <a:gd name="T75" fmla="*/ 5729 h 706"/>
                <a:gd name="T76" fmla="+- 0 1048 528"/>
                <a:gd name="T77" fmla="*/ T76 w 881"/>
                <a:gd name="T78" fmla="+- 0 5723 5023"/>
                <a:gd name="T79" fmla="*/ 5723 h 706"/>
                <a:gd name="T80" fmla="+- 0 1122 528"/>
                <a:gd name="T81" fmla="*/ T80 w 881"/>
                <a:gd name="T82" fmla="+- 0 5707 5023"/>
                <a:gd name="T83" fmla="*/ 5707 h 706"/>
                <a:gd name="T84" fmla="+- 0 1191 528"/>
                <a:gd name="T85" fmla="*/ T84 w 881"/>
                <a:gd name="T86" fmla="+- 0 5681 5023"/>
                <a:gd name="T87" fmla="*/ 5681 h 706"/>
                <a:gd name="T88" fmla="+- 0 1252 528"/>
                <a:gd name="T89" fmla="*/ T88 w 881"/>
                <a:gd name="T90" fmla="+- 0 5646 5023"/>
                <a:gd name="T91" fmla="*/ 5646 h 706"/>
                <a:gd name="T92" fmla="+- 0 1305 528"/>
                <a:gd name="T93" fmla="*/ T92 w 881"/>
                <a:gd name="T94" fmla="+- 0 5603 5023"/>
                <a:gd name="T95" fmla="*/ 5603 h 706"/>
                <a:gd name="T96" fmla="+- 0 1349 528"/>
                <a:gd name="T97" fmla="*/ T96 w 881"/>
                <a:gd name="T98" fmla="+- 0 5554 5023"/>
                <a:gd name="T99" fmla="*/ 5554 h 706"/>
                <a:gd name="T100" fmla="+- 0 1381 528"/>
                <a:gd name="T101" fmla="*/ T100 w 881"/>
                <a:gd name="T102" fmla="+- 0 5499 5023"/>
                <a:gd name="T103" fmla="*/ 5499 h 706"/>
                <a:gd name="T104" fmla="+- 0 1402 528"/>
                <a:gd name="T105" fmla="*/ T104 w 881"/>
                <a:gd name="T106" fmla="+- 0 5439 5023"/>
                <a:gd name="T107" fmla="*/ 5439 h 706"/>
                <a:gd name="T108" fmla="+- 0 1409 528"/>
                <a:gd name="T109" fmla="*/ T108 w 881"/>
                <a:gd name="T110" fmla="+- 0 5376 5023"/>
                <a:gd name="T111" fmla="*/ 5376 h 706"/>
                <a:gd name="T112" fmla="+- 0 1402 528"/>
                <a:gd name="T113" fmla="*/ T112 w 881"/>
                <a:gd name="T114" fmla="+- 0 5313 5023"/>
                <a:gd name="T115" fmla="*/ 5313 h 706"/>
                <a:gd name="T116" fmla="+- 0 1381 528"/>
                <a:gd name="T117" fmla="*/ T116 w 881"/>
                <a:gd name="T118" fmla="+- 0 5253 5023"/>
                <a:gd name="T119" fmla="*/ 5253 h 706"/>
                <a:gd name="T120" fmla="+- 0 1349 528"/>
                <a:gd name="T121" fmla="*/ T120 w 881"/>
                <a:gd name="T122" fmla="+- 0 5198 5023"/>
                <a:gd name="T123" fmla="*/ 5198 h 706"/>
                <a:gd name="T124" fmla="+- 0 1305 528"/>
                <a:gd name="T125" fmla="*/ T124 w 881"/>
                <a:gd name="T126" fmla="+- 0 5149 5023"/>
                <a:gd name="T127" fmla="*/ 5149 h 706"/>
                <a:gd name="T128" fmla="+- 0 1252 528"/>
                <a:gd name="T129" fmla="*/ T128 w 881"/>
                <a:gd name="T130" fmla="+- 0 5106 5023"/>
                <a:gd name="T131" fmla="*/ 5106 h 706"/>
                <a:gd name="T132" fmla="+- 0 1191 528"/>
                <a:gd name="T133" fmla="*/ T132 w 881"/>
                <a:gd name="T134" fmla="+- 0 5071 5023"/>
                <a:gd name="T135" fmla="*/ 5071 h 706"/>
                <a:gd name="T136" fmla="+- 0 1122 528"/>
                <a:gd name="T137" fmla="*/ T136 w 881"/>
                <a:gd name="T138" fmla="+- 0 5045 5023"/>
                <a:gd name="T139" fmla="*/ 5045 h 706"/>
                <a:gd name="T140" fmla="+- 0 1048 528"/>
                <a:gd name="T141" fmla="*/ T140 w 881"/>
                <a:gd name="T142" fmla="+- 0 5029 5023"/>
                <a:gd name="T143" fmla="*/ 5029 h 706"/>
                <a:gd name="T144" fmla="+- 0 968 528"/>
                <a:gd name="T145" fmla="*/ T144 w 881"/>
                <a:gd name="T146" fmla="+- 0 5023 5023"/>
                <a:gd name="T147" fmla="*/ 5023 h 70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</a:cxnLst>
              <a:rect l="0" t="0" r="r" b="b"/>
              <a:pathLst>
                <a:path w="881" h="706">
                  <a:moveTo>
                    <a:pt x="440" y="0"/>
                  </a:moveTo>
                  <a:lnTo>
                    <a:pt x="361" y="6"/>
                  </a:lnTo>
                  <a:lnTo>
                    <a:pt x="287" y="22"/>
                  </a:lnTo>
                  <a:lnTo>
                    <a:pt x="218" y="48"/>
                  </a:lnTo>
                  <a:lnTo>
                    <a:pt x="157" y="83"/>
                  </a:lnTo>
                  <a:lnTo>
                    <a:pt x="104" y="126"/>
                  </a:lnTo>
                  <a:lnTo>
                    <a:pt x="60" y="175"/>
                  </a:lnTo>
                  <a:lnTo>
                    <a:pt x="28" y="230"/>
                  </a:lnTo>
                  <a:lnTo>
                    <a:pt x="7" y="290"/>
                  </a:lnTo>
                  <a:lnTo>
                    <a:pt x="0" y="353"/>
                  </a:lnTo>
                  <a:lnTo>
                    <a:pt x="7" y="416"/>
                  </a:lnTo>
                  <a:lnTo>
                    <a:pt x="28" y="476"/>
                  </a:lnTo>
                  <a:lnTo>
                    <a:pt x="60" y="531"/>
                  </a:lnTo>
                  <a:lnTo>
                    <a:pt x="104" y="580"/>
                  </a:lnTo>
                  <a:lnTo>
                    <a:pt x="157" y="623"/>
                  </a:lnTo>
                  <a:lnTo>
                    <a:pt x="218" y="658"/>
                  </a:lnTo>
                  <a:lnTo>
                    <a:pt x="287" y="684"/>
                  </a:lnTo>
                  <a:lnTo>
                    <a:pt x="361" y="700"/>
                  </a:lnTo>
                  <a:lnTo>
                    <a:pt x="440" y="706"/>
                  </a:lnTo>
                  <a:lnTo>
                    <a:pt x="520" y="700"/>
                  </a:lnTo>
                  <a:lnTo>
                    <a:pt x="594" y="684"/>
                  </a:lnTo>
                  <a:lnTo>
                    <a:pt x="663" y="658"/>
                  </a:lnTo>
                  <a:lnTo>
                    <a:pt x="724" y="623"/>
                  </a:lnTo>
                  <a:lnTo>
                    <a:pt x="777" y="580"/>
                  </a:lnTo>
                  <a:lnTo>
                    <a:pt x="821" y="531"/>
                  </a:lnTo>
                  <a:lnTo>
                    <a:pt x="853" y="476"/>
                  </a:lnTo>
                  <a:lnTo>
                    <a:pt x="874" y="416"/>
                  </a:lnTo>
                  <a:lnTo>
                    <a:pt x="881" y="353"/>
                  </a:lnTo>
                  <a:lnTo>
                    <a:pt x="874" y="290"/>
                  </a:lnTo>
                  <a:lnTo>
                    <a:pt x="853" y="230"/>
                  </a:lnTo>
                  <a:lnTo>
                    <a:pt x="821" y="175"/>
                  </a:lnTo>
                  <a:lnTo>
                    <a:pt x="777" y="126"/>
                  </a:lnTo>
                  <a:lnTo>
                    <a:pt x="724" y="83"/>
                  </a:lnTo>
                  <a:lnTo>
                    <a:pt x="663" y="48"/>
                  </a:lnTo>
                  <a:lnTo>
                    <a:pt x="594" y="22"/>
                  </a:lnTo>
                  <a:lnTo>
                    <a:pt x="520" y="6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EDB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AutoShape 17">
              <a:extLst>
                <a:ext uri="{FF2B5EF4-FFF2-40B4-BE49-F238E27FC236}">
                  <a16:creationId xmlns:a16="http://schemas.microsoft.com/office/drawing/2014/main" xmlns="" id="{A5F4C0CF-59BA-4A71-EA71-E35E6DB8E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" y="5233"/>
              <a:ext cx="374" cy="74"/>
            </a:xfrm>
            <a:custGeom>
              <a:avLst/>
              <a:gdLst>
                <a:gd name="T0" fmla="+- 0 827 781"/>
                <a:gd name="T1" fmla="*/ T0 w 374"/>
                <a:gd name="T2" fmla="+- 0 5234 5234"/>
                <a:gd name="T3" fmla="*/ 5234 h 74"/>
                <a:gd name="T4" fmla="+- 0 809 781"/>
                <a:gd name="T5" fmla="*/ T4 w 374"/>
                <a:gd name="T6" fmla="+- 0 5237 5234"/>
                <a:gd name="T7" fmla="*/ 5237 h 74"/>
                <a:gd name="T8" fmla="+- 0 795 781"/>
                <a:gd name="T9" fmla="*/ T8 w 374"/>
                <a:gd name="T10" fmla="+- 0 5245 5234"/>
                <a:gd name="T11" fmla="*/ 5245 h 74"/>
                <a:gd name="T12" fmla="+- 0 785 781"/>
                <a:gd name="T13" fmla="*/ T12 w 374"/>
                <a:gd name="T14" fmla="+- 0 5256 5234"/>
                <a:gd name="T15" fmla="*/ 5256 h 74"/>
                <a:gd name="T16" fmla="+- 0 781 781"/>
                <a:gd name="T17" fmla="*/ T16 w 374"/>
                <a:gd name="T18" fmla="+- 0 5270 5234"/>
                <a:gd name="T19" fmla="*/ 5270 h 74"/>
                <a:gd name="T20" fmla="+- 0 785 781"/>
                <a:gd name="T21" fmla="*/ T20 w 374"/>
                <a:gd name="T22" fmla="+- 0 5285 5234"/>
                <a:gd name="T23" fmla="*/ 5285 h 74"/>
                <a:gd name="T24" fmla="+- 0 795 781"/>
                <a:gd name="T25" fmla="*/ T24 w 374"/>
                <a:gd name="T26" fmla="+- 0 5296 5234"/>
                <a:gd name="T27" fmla="*/ 5296 h 74"/>
                <a:gd name="T28" fmla="+- 0 809 781"/>
                <a:gd name="T29" fmla="*/ T28 w 374"/>
                <a:gd name="T30" fmla="+- 0 5304 5234"/>
                <a:gd name="T31" fmla="*/ 5304 h 74"/>
                <a:gd name="T32" fmla="+- 0 827 781"/>
                <a:gd name="T33" fmla="*/ T32 w 374"/>
                <a:gd name="T34" fmla="+- 0 5307 5234"/>
                <a:gd name="T35" fmla="*/ 5307 h 74"/>
                <a:gd name="T36" fmla="+- 0 845 781"/>
                <a:gd name="T37" fmla="*/ T36 w 374"/>
                <a:gd name="T38" fmla="+- 0 5304 5234"/>
                <a:gd name="T39" fmla="*/ 5304 h 74"/>
                <a:gd name="T40" fmla="+- 0 860 781"/>
                <a:gd name="T41" fmla="*/ T40 w 374"/>
                <a:gd name="T42" fmla="+- 0 5296 5234"/>
                <a:gd name="T43" fmla="*/ 5296 h 74"/>
                <a:gd name="T44" fmla="+- 0 870 781"/>
                <a:gd name="T45" fmla="*/ T44 w 374"/>
                <a:gd name="T46" fmla="+- 0 5285 5234"/>
                <a:gd name="T47" fmla="*/ 5285 h 74"/>
                <a:gd name="T48" fmla="+- 0 873 781"/>
                <a:gd name="T49" fmla="*/ T48 w 374"/>
                <a:gd name="T50" fmla="+- 0 5270 5234"/>
                <a:gd name="T51" fmla="*/ 5270 h 74"/>
                <a:gd name="T52" fmla="+- 0 870 781"/>
                <a:gd name="T53" fmla="*/ T52 w 374"/>
                <a:gd name="T54" fmla="+- 0 5256 5234"/>
                <a:gd name="T55" fmla="*/ 5256 h 74"/>
                <a:gd name="T56" fmla="+- 0 860 781"/>
                <a:gd name="T57" fmla="*/ T56 w 374"/>
                <a:gd name="T58" fmla="+- 0 5245 5234"/>
                <a:gd name="T59" fmla="*/ 5245 h 74"/>
                <a:gd name="T60" fmla="+- 0 845 781"/>
                <a:gd name="T61" fmla="*/ T60 w 374"/>
                <a:gd name="T62" fmla="+- 0 5237 5234"/>
                <a:gd name="T63" fmla="*/ 5237 h 74"/>
                <a:gd name="T64" fmla="+- 0 827 781"/>
                <a:gd name="T65" fmla="*/ T64 w 374"/>
                <a:gd name="T66" fmla="+- 0 5234 5234"/>
                <a:gd name="T67" fmla="*/ 5234 h 74"/>
                <a:gd name="T68" fmla="+- 0 1110 781"/>
                <a:gd name="T69" fmla="*/ T68 w 374"/>
                <a:gd name="T70" fmla="+- 0 5234 5234"/>
                <a:gd name="T71" fmla="*/ 5234 h 74"/>
                <a:gd name="T72" fmla="+- 0 1092 781"/>
                <a:gd name="T73" fmla="*/ T72 w 374"/>
                <a:gd name="T74" fmla="+- 0 5237 5234"/>
                <a:gd name="T75" fmla="*/ 5237 h 74"/>
                <a:gd name="T76" fmla="+- 0 1077 781"/>
                <a:gd name="T77" fmla="*/ T76 w 374"/>
                <a:gd name="T78" fmla="+- 0 5245 5234"/>
                <a:gd name="T79" fmla="*/ 5245 h 74"/>
                <a:gd name="T80" fmla="+- 0 1067 781"/>
                <a:gd name="T81" fmla="*/ T80 w 374"/>
                <a:gd name="T82" fmla="+- 0 5256 5234"/>
                <a:gd name="T83" fmla="*/ 5256 h 74"/>
                <a:gd name="T84" fmla="+- 0 1064 781"/>
                <a:gd name="T85" fmla="*/ T84 w 374"/>
                <a:gd name="T86" fmla="+- 0 5270 5234"/>
                <a:gd name="T87" fmla="*/ 5270 h 74"/>
                <a:gd name="T88" fmla="+- 0 1067 781"/>
                <a:gd name="T89" fmla="*/ T88 w 374"/>
                <a:gd name="T90" fmla="+- 0 5285 5234"/>
                <a:gd name="T91" fmla="*/ 5285 h 74"/>
                <a:gd name="T92" fmla="+- 0 1077 781"/>
                <a:gd name="T93" fmla="*/ T92 w 374"/>
                <a:gd name="T94" fmla="+- 0 5296 5234"/>
                <a:gd name="T95" fmla="*/ 5296 h 74"/>
                <a:gd name="T96" fmla="+- 0 1092 781"/>
                <a:gd name="T97" fmla="*/ T96 w 374"/>
                <a:gd name="T98" fmla="+- 0 5304 5234"/>
                <a:gd name="T99" fmla="*/ 5304 h 74"/>
                <a:gd name="T100" fmla="+- 0 1110 781"/>
                <a:gd name="T101" fmla="*/ T100 w 374"/>
                <a:gd name="T102" fmla="+- 0 5307 5234"/>
                <a:gd name="T103" fmla="*/ 5307 h 74"/>
                <a:gd name="T104" fmla="+- 0 1127 781"/>
                <a:gd name="T105" fmla="*/ T104 w 374"/>
                <a:gd name="T106" fmla="+- 0 5304 5234"/>
                <a:gd name="T107" fmla="*/ 5304 h 74"/>
                <a:gd name="T108" fmla="+- 0 1142 781"/>
                <a:gd name="T109" fmla="*/ T108 w 374"/>
                <a:gd name="T110" fmla="+- 0 5296 5234"/>
                <a:gd name="T111" fmla="*/ 5296 h 74"/>
                <a:gd name="T112" fmla="+- 0 1152 781"/>
                <a:gd name="T113" fmla="*/ T112 w 374"/>
                <a:gd name="T114" fmla="+- 0 5285 5234"/>
                <a:gd name="T115" fmla="*/ 5285 h 74"/>
                <a:gd name="T116" fmla="+- 0 1155 781"/>
                <a:gd name="T117" fmla="*/ T116 w 374"/>
                <a:gd name="T118" fmla="+- 0 5270 5234"/>
                <a:gd name="T119" fmla="*/ 5270 h 74"/>
                <a:gd name="T120" fmla="+- 0 1152 781"/>
                <a:gd name="T121" fmla="*/ T120 w 374"/>
                <a:gd name="T122" fmla="+- 0 5256 5234"/>
                <a:gd name="T123" fmla="*/ 5256 h 74"/>
                <a:gd name="T124" fmla="+- 0 1142 781"/>
                <a:gd name="T125" fmla="*/ T124 w 374"/>
                <a:gd name="T126" fmla="+- 0 5245 5234"/>
                <a:gd name="T127" fmla="*/ 5245 h 74"/>
                <a:gd name="T128" fmla="+- 0 1127 781"/>
                <a:gd name="T129" fmla="*/ T128 w 374"/>
                <a:gd name="T130" fmla="+- 0 5237 5234"/>
                <a:gd name="T131" fmla="*/ 5237 h 74"/>
                <a:gd name="T132" fmla="+- 0 1110 781"/>
                <a:gd name="T133" fmla="*/ T132 w 374"/>
                <a:gd name="T134" fmla="+- 0 5234 5234"/>
                <a:gd name="T135" fmla="*/ 5234 h 7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</a:cxnLst>
              <a:rect l="0" t="0" r="r" b="b"/>
              <a:pathLst>
                <a:path w="374" h="74">
                  <a:moveTo>
                    <a:pt x="46" y="0"/>
                  </a:moveTo>
                  <a:lnTo>
                    <a:pt x="28" y="3"/>
                  </a:lnTo>
                  <a:lnTo>
                    <a:pt x="14" y="11"/>
                  </a:lnTo>
                  <a:lnTo>
                    <a:pt x="4" y="22"/>
                  </a:lnTo>
                  <a:lnTo>
                    <a:pt x="0" y="36"/>
                  </a:lnTo>
                  <a:lnTo>
                    <a:pt x="4" y="51"/>
                  </a:lnTo>
                  <a:lnTo>
                    <a:pt x="14" y="62"/>
                  </a:lnTo>
                  <a:lnTo>
                    <a:pt x="28" y="70"/>
                  </a:lnTo>
                  <a:lnTo>
                    <a:pt x="46" y="73"/>
                  </a:lnTo>
                  <a:lnTo>
                    <a:pt x="64" y="70"/>
                  </a:lnTo>
                  <a:lnTo>
                    <a:pt x="79" y="62"/>
                  </a:lnTo>
                  <a:lnTo>
                    <a:pt x="89" y="51"/>
                  </a:lnTo>
                  <a:lnTo>
                    <a:pt x="92" y="36"/>
                  </a:lnTo>
                  <a:lnTo>
                    <a:pt x="89" y="22"/>
                  </a:lnTo>
                  <a:lnTo>
                    <a:pt x="79" y="11"/>
                  </a:lnTo>
                  <a:lnTo>
                    <a:pt x="64" y="3"/>
                  </a:lnTo>
                  <a:lnTo>
                    <a:pt x="46" y="0"/>
                  </a:lnTo>
                  <a:close/>
                  <a:moveTo>
                    <a:pt x="329" y="0"/>
                  </a:moveTo>
                  <a:lnTo>
                    <a:pt x="311" y="3"/>
                  </a:lnTo>
                  <a:lnTo>
                    <a:pt x="296" y="11"/>
                  </a:lnTo>
                  <a:lnTo>
                    <a:pt x="286" y="22"/>
                  </a:lnTo>
                  <a:lnTo>
                    <a:pt x="283" y="36"/>
                  </a:lnTo>
                  <a:lnTo>
                    <a:pt x="286" y="51"/>
                  </a:lnTo>
                  <a:lnTo>
                    <a:pt x="296" y="62"/>
                  </a:lnTo>
                  <a:lnTo>
                    <a:pt x="311" y="70"/>
                  </a:lnTo>
                  <a:lnTo>
                    <a:pt x="329" y="73"/>
                  </a:lnTo>
                  <a:lnTo>
                    <a:pt x="346" y="70"/>
                  </a:lnTo>
                  <a:lnTo>
                    <a:pt x="361" y="62"/>
                  </a:lnTo>
                  <a:lnTo>
                    <a:pt x="371" y="51"/>
                  </a:lnTo>
                  <a:lnTo>
                    <a:pt x="374" y="36"/>
                  </a:lnTo>
                  <a:lnTo>
                    <a:pt x="371" y="22"/>
                  </a:lnTo>
                  <a:lnTo>
                    <a:pt x="361" y="11"/>
                  </a:lnTo>
                  <a:lnTo>
                    <a:pt x="346" y="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BE94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AutoShape 18">
              <a:extLst>
                <a:ext uri="{FF2B5EF4-FFF2-40B4-BE49-F238E27FC236}">
                  <a16:creationId xmlns:a16="http://schemas.microsoft.com/office/drawing/2014/main" xmlns="" id="{E1058EE6-70EE-5C74-6761-7A0BFE234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" y="5023"/>
              <a:ext cx="881" cy="706"/>
            </a:xfrm>
            <a:custGeom>
              <a:avLst/>
              <a:gdLst>
                <a:gd name="T0" fmla="+- 0 785 528"/>
                <a:gd name="T1" fmla="*/ T0 w 881"/>
                <a:gd name="T2" fmla="+- 0 5256 5023"/>
                <a:gd name="T3" fmla="*/ 5256 h 706"/>
                <a:gd name="T4" fmla="+- 0 809 528"/>
                <a:gd name="T5" fmla="*/ T4 w 881"/>
                <a:gd name="T6" fmla="+- 0 5237 5023"/>
                <a:gd name="T7" fmla="*/ 5237 h 706"/>
                <a:gd name="T8" fmla="+- 0 845 528"/>
                <a:gd name="T9" fmla="*/ T8 w 881"/>
                <a:gd name="T10" fmla="+- 0 5237 5023"/>
                <a:gd name="T11" fmla="*/ 5237 h 706"/>
                <a:gd name="T12" fmla="+- 0 870 528"/>
                <a:gd name="T13" fmla="*/ T12 w 881"/>
                <a:gd name="T14" fmla="+- 0 5256 5023"/>
                <a:gd name="T15" fmla="*/ 5256 h 706"/>
                <a:gd name="T16" fmla="+- 0 870 528"/>
                <a:gd name="T17" fmla="*/ T16 w 881"/>
                <a:gd name="T18" fmla="+- 0 5285 5023"/>
                <a:gd name="T19" fmla="*/ 5285 h 706"/>
                <a:gd name="T20" fmla="+- 0 845 528"/>
                <a:gd name="T21" fmla="*/ T20 w 881"/>
                <a:gd name="T22" fmla="+- 0 5304 5023"/>
                <a:gd name="T23" fmla="*/ 5304 h 706"/>
                <a:gd name="T24" fmla="+- 0 809 528"/>
                <a:gd name="T25" fmla="*/ T24 w 881"/>
                <a:gd name="T26" fmla="+- 0 5304 5023"/>
                <a:gd name="T27" fmla="*/ 5304 h 706"/>
                <a:gd name="T28" fmla="+- 0 785 528"/>
                <a:gd name="T29" fmla="*/ T28 w 881"/>
                <a:gd name="T30" fmla="+- 0 5285 5023"/>
                <a:gd name="T31" fmla="*/ 5285 h 706"/>
                <a:gd name="T32" fmla="+- 0 1064 528"/>
                <a:gd name="T33" fmla="*/ T32 w 881"/>
                <a:gd name="T34" fmla="+- 0 5270 5023"/>
                <a:gd name="T35" fmla="*/ 5270 h 706"/>
                <a:gd name="T36" fmla="+- 0 1077 528"/>
                <a:gd name="T37" fmla="*/ T36 w 881"/>
                <a:gd name="T38" fmla="+- 0 5245 5023"/>
                <a:gd name="T39" fmla="*/ 5245 h 706"/>
                <a:gd name="T40" fmla="+- 0 1109 528"/>
                <a:gd name="T41" fmla="*/ T40 w 881"/>
                <a:gd name="T42" fmla="+- 0 5234 5023"/>
                <a:gd name="T43" fmla="*/ 5234 h 706"/>
                <a:gd name="T44" fmla="+- 0 1142 528"/>
                <a:gd name="T45" fmla="*/ T44 w 881"/>
                <a:gd name="T46" fmla="+- 0 5245 5023"/>
                <a:gd name="T47" fmla="*/ 5245 h 706"/>
                <a:gd name="T48" fmla="+- 0 1155 528"/>
                <a:gd name="T49" fmla="*/ T48 w 881"/>
                <a:gd name="T50" fmla="+- 0 5270 5023"/>
                <a:gd name="T51" fmla="*/ 5270 h 706"/>
                <a:gd name="T52" fmla="+- 0 1142 528"/>
                <a:gd name="T53" fmla="*/ T52 w 881"/>
                <a:gd name="T54" fmla="+- 0 5296 5023"/>
                <a:gd name="T55" fmla="*/ 5296 h 706"/>
                <a:gd name="T56" fmla="+- 0 1109 528"/>
                <a:gd name="T57" fmla="*/ T56 w 881"/>
                <a:gd name="T58" fmla="+- 0 5307 5023"/>
                <a:gd name="T59" fmla="*/ 5307 h 706"/>
                <a:gd name="T60" fmla="+- 0 1077 528"/>
                <a:gd name="T61" fmla="*/ T60 w 881"/>
                <a:gd name="T62" fmla="+- 0 5296 5023"/>
                <a:gd name="T63" fmla="*/ 5296 h 706"/>
                <a:gd name="T64" fmla="+- 0 1064 528"/>
                <a:gd name="T65" fmla="*/ T64 w 881"/>
                <a:gd name="T66" fmla="+- 0 5270 5023"/>
                <a:gd name="T67" fmla="*/ 5270 h 706"/>
                <a:gd name="T68" fmla="+- 0 798 528"/>
                <a:gd name="T69" fmla="*/ T68 w 881"/>
                <a:gd name="T70" fmla="+- 0 5562 5023"/>
                <a:gd name="T71" fmla="*/ 5562 h 706"/>
                <a:gd name="T72" fmla="+- 0 934 528"/>
                <a:gd name="T73" fmla="*/ T72 w 881"/>
                <a:gd name="T74" fmla="+- 0 5594 5023"/>
                <a:gd name="T75" fmla="*/ 5594 h 706"/>
                <a:gd name="T76" fmla="+- 0 1070 528"/>
                <a:gd name="T77" fmla="*/ T76 w 881"/>
                <a:gd name="T78" fmla="+- 0 5583 5023"/>
                <a:gd name="T79" fmla="*/ 5583 h 706"/>
                <a:gd name="T80" fmla="+- 0 1207 528"/>
                <a:gd name="T81" fmla="*/ T80 w 881"/>
                <a:gd name="T82" fmla="+- 0 5530 5023"/>
                <a:gd name="T83" fmla="*/ 5530 h 706"/>
                <a:gd name="T84" fmla="+- 0 535 528"/>
                <a:gd name="T85" fmla="*/ T84 w 881"/>
                <a:gd name="T86" fmla="+- 0 5313 5023"/>
                <a:gd name="T87" fmla="*/ 5313 h 706"/>
                <a:gd name="T88" fmla="+- 0 588 528"/>
                <a:gd name="T89" fmla="*/ T88 w 881"/>
                <a:gd name="T90" fmla="+- 0 5198 5023"/>
                <a:gd name="T91" fmla="*/ 5198 h 706"/>
                <a:gd name="T92" fmla="+- 0 685 528"/>
                <a:gd name="T93" fmla="*/ T92 w 881"/>
                <a:gd name="T94" fmla="+- 0 5106 5023"/>
                <a:gd name="T95" fmla="*/ 5106 h 706"/>
                <a:gd name="T96" fmla="+- 0 815 528"/>
                <a:gd name="T97" fmla="*/ T96 w 881"/>
                <a:gd name="T98" fmla="+- 0 5045 5023"/>
                <a:gd name="T99" fmla="*/ 5045 h 706"/>
                <a:gd name="T100" fmla="+- 0 968 528"/>
                <a:gd name="T101" fmla="*/ T100 w 881"/>
                <a:gd name="T102" fmla="+- 0 5023 5023"/>
                <a:gd name="T103" fmla="*/ 5023 h 706"/>
                <a:gd name="T104" fmla="+- 0 1122 528"/>
                <a:gd name="T105" fmla="*/ T104 w 881"/>
                <a:gd name="T106" fmla="+- 0 5045 5023"/>
                <a:gd name="T107" fmla="*/ 5045 h 706"/>
                <a:gd name="T108" fmla="+- 0 1252 528"/>
                <a:gd name="T109" fmla="*/ T108 w 881"/>
                <a:gd name="T110" fmla="+- 0 5106 5023"/>
                <a:gd name="T111" fmla="*/ 5106 h 706"/>
                <a:gd name="T112" fmla="+- 0 1349 528"/>
                <a:gd name="T113" fmla="*/ T112 w 881"/>
                <a:gd name="T114" fmla="+- 0 5198 5023"/>
                <a:gd name="T115" fmla="*/ 5198 h 706"/>
                <a:gd name="T116" fmla="+- 0 1402 528"/>
                <a:gd name="T117" fmla="*/ T116 w 881"/>
                <a:gd name="T118" fmla="+- 0 5313 5023"/>
                <a:gd name="T119" fmla="*/ 5313 h 706"/>
                <a:gd name="T120" fmla="+- 0 1402 528"/>
                <a:gd name="T121" fmla="*/ T120 w 881"/>
                <a:gd name="T122" fmla="+- 0 5439 5023"/>
                <a:gd name="T123" fmla="*/ 5439 h 706"/>
                <a:gd name="T124" fmla="+- 0 1349 528"/>
                <a:gd name="T125" fmla="*/ T124 w 881"/>
                <a:gd name="T126" fmla="+- 0 5554 5023"/>
                <a:gd name="T127" fmla="*/ 5554 h 706"/>
                <a:gd name="T128" fmla="+- 0 1252 528"/>
                <a:gd name="T129" fmla="*/ T128 w 881"/>
                <a:gd name="T130" fmla="+- 0 5646 5023"/>
                <a:gd name="T131" fmla="*/ 5646 h 706"/>
                <a:gd name="T132" fmla="+- 0 1122 528"/>
                <a:gd name="T133" fmla="*/ T132 w 881"/>
                <a:gd name="T134" fmla="+- 0 5707 5023"/>
                <a:gd name="T135" fmla="*/ 5707 h 706"/>
                <a:gd name="T136" fmla="+- 0 968 528"/>
                <a:gd name="T137" fmla="*/ T136 w 881"/>
                <a:gd name="T138" fmla="+- 0 5729 5023"/>
                <a:gd name="T139" fmla="*/ 5729 h 706"/>
                <a:gd name="T140" fmla="+- 0 815 528"/>
                <a:gd name="T141" fmla="*/ T140 w 881"/>
                <a:gd name="T142" fmla="+- 0 5707 5023"/>
                <a:gd name="T143" fmla="*/ 5707 h 706"/>
                <a:gd name="T144" fmla="+- 0 685 528"/>
                <a:gd name="T145" fmla="*/ T144 w 881"/>
                <a:gd name="T146" fmla="+- 0 5646 5023"/>
                <a:gd name="T147" fmla="*/ 5646 h 706"/>
                <a:gd name="T148" fmla="+- 0 588 528"/>
                <a:gd name="T149" fmla="*/ T148 w 881"/>
                <a:gd name="T150" fmla="+- 0 5554 5023"/>
                <a:gd name="T151" fmla="*/ 5554 h 706"/>
                <a:gd name="T152" fmla="+- 0 535 528"/>
                <a:gd name="T153" fmla="*/ T152 w 881"/>
                <a:gd name="T154" fmla="+- 0 5439 5023"/>
                <a:gd name="T155" fmla="*/ 5439 h 70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</a:cxnLst>
              <a:rect l="0" t="0" r="r" b="b"/>
              <a:pathLst>
                <a:path w="881" h="706">
                  <a:moveTo>
                    <a:pt x="253" y="247"/>
                  </a:moveTo>
                  <a:lnTo>
                    <a:pt x="257" y="233"/>
                  </a:lnTo>
                  <a:lnTo>
                    <a:pt x="267" y="222"/>
                  </a:lnTo>
                  <a:lnTo>
                    <a:pt x="281" y="214"/>
                  </a:lnTo>
                  <a:lnTo>
                    <a:pt x="299" y="211"/>
                  </a:lnTo>
                  <a:lnTo>
                    <a:pt x="317" y="214"/>
                  </a:lnTo>
                  <a:lnTo>
                    <a:pt x="332" y="222"/>
                  </a:lnTo>
                  <a:lnTo>
                    <a:pt x="342" y="233"/>
                  </a:lnTo>
                  <a:lnTo>
                    <a:pt x="345" y="247"/>
                  </a:lnTo>
                  <a:lnTo>
                    <a:pt x="342" y="262"/>
                  </a:lnTo>
                  <a:lnTo>
                    <a:pt x="332" y="273"/>
                  </a:lnTo>
                  <a:lnTo>
                    <a:pt x="317" y="281"/>
                  </a:lnTo>
                  <a:lnTo>
                    <a:pt x="299" y="284"/>
                  </a:lnTo>
                  <a:lnTo>
                    <a:pt x="281" y="281"/>
                  </a:lnTo>
                  <a:lnTo>
                    <a:pt x="267" y="273"/>
                  </a:lnTo>
                  <a:lnTo>
                    <a:pt x="257" y="262"/>
                  </a:lnTo>
                  <a:lnTo>
                    <a:pt x="253" y="247"/>
                  </a:lnTo>
                  <a:moveTo>
                    <a:pt x="536" y="247"/>
                  </a:moveTo>
                  <a:lnTo>
                    <a:pt x="539" y="233"/>
                  </a:lnTo>
                  <a:lnTo>
                    <a:pt x="549" y="222"/>
                  </a:lnTo>
                  <a:lnTo>
                    <a:pt x="564" y="214"/>
                  </a:lnTo>
                  <a:lnTo>
                    <a:pt x="581" y="211"/>
                  </a:lnTo>
                  <a:lnTo>
                    <a:pt x="599" y="214"/>
                  </a:lnTo>
                  <a:lnTo>
                    <a:pt x="614" y="222"/>
                  </a:lnTo>
                  <a:lnTo>
                    <a:pt x="624" y="233"/>
                  </a:lnTo>
                  <a:lnTo>
                    <a:pt x="627" y="247"/>
                  </a:lnTo>
                  <a:lnTo>
                    <a:pt x="624" y="262"/>
                  </a:lnTo>
                  <a:lnTo>
                    <a:pt x="614" y="273"/>
                  </a:lnTo>
                  <a:lnTo>
                    <a:pt x="599" y="281"/>
                  </a:lnTo>
                  <a:lnTo>
                    <a:pt x="581" y="284"/>
                  </a:lnTo>
                  <a:lnTo>
                    <a:pt x="564" y="281"/>
                  </a:lnTo>
                  <a:lnTo>
                    <a:pt x="549" y="273"/>
                  </a:lnTo>
                  <a:lnTo>
                    <a:pt x="539" y="262"/>
                  </a:lnTo>
                  <a:lnTo>
                    <a:pt x="536" y="247"/>
                  </a:lnTo>
                  <a:moveTo>
                    <a:pt x="202" y="507"/>
                  </a:moveTo>
                  <a:lnTo>
                    <a:pt x="270" y="539"/>
                  </a:lnTo>
                  <a:lnTo>
                    <a:pt x="338" y="560"/>
                  </a:lnTo>
                  <a:lnTo>
                    <a:pt x="406" y="571"/>
                  </a:lnTo>
                  <a:lnTo>
                    <a:pt x="474" y="571"/>
                  </a:lnTo>
                  <a:lnTo>
                    <a:pt x="542" y="560"/>
                  </a:lnTo>
                  <a:lnTo>
                    <a:pt x="610" y="539"/>
                  </a:lnTo>
                  <a:lnTo>
                    <a:pt x="679" y="507"/>
                  </a:lnTo>
                  <a:moveTo>
                    <a:pt x="0" y="353"/>
                  </a:moveTo>
                  <a:lnTo>
                    <a:pt x="7" y="290"/>
                  </a:lnTo>
                  <a:lnTo>
                    <a:pt x="28" y="230"/>
                  </a:lnTo>
                  <a:lnTo>
                    <a:pt x="60" y="175"/>
                  </a:lnTo>
                  <a:lnTo>
                    <a:pt x="104" y="126"/>
                  </a:lnTo>
                  <a:lnTo>
                    <a:pt x="157" y="83"/>
                  </a:lnTo>
                  <a:lnTo>
                    <a:pt x="218" y="48"/>
                  </a:lnTo>
                  <a:lnTo>
                    <a:pt x="287" y="22"/>
                  </a:lnTo>
                  <a:lnTo>
                    <a:pt x="361" y="6"/>
                  </a:lnTo>
                  <a:lnTo>
                    <a:pt x="440" y="0"/>
                  </a:lnTo>
                  <a:lnTo>
                    <a:pt x="520" y="6"/>
                  </a:lnTo>
                  <a:lnTo>
                    <a:pt x="594" y="22"/>
                  </a:lnTo>
                  <a:lnTo>
                    <a:pt x="663" y="48"/>
                  </a:lnTo>
                  <a:lnTo>
                    <a:pt x="724" y="83"/>
                  </a:lnTo>
                  <a:lnTo>
                    <a:pt x="777" y="126"/>
                  </a:lnTo>
                  <a:lnTo>
                    <a:pt x="821" y="175"/>
                  </a:lnTo>
                  <a:lnTo>
                    <a:pt x="853" y="230"/>
                  </a:lnTo>
                  <a:lnTo>
                    <a:pt x="874" y="290"/>
                  </a:lnTo>
                  <a:lnTo>
                    <a:pt x="881" y="353"/>
                  </a:lnTo>
                  <a:lnTo>
                    <a:pt x="874" y="416"/>
                  </a:lnTo>
                  <a:lnTo>
                    <a:pt x="853" y="476"/>
                  </a:lnTo>
                  <a:lnTo>
                    <a:pt x="821" y="531"/>
                  </a:lnTo>
                  <a:lnTo>
                    <a:pt x="777" y="580"/>
                  </a:lnTo>
                  <a:lnTo>
                    <a:pt x="724" y="623"/>
                  </a:lnTo>
                  <a:lnTo>
                    <a:pt x="663" y="658"/>
                  </a:lnTo>
                  <a:lnTo>
                    <a:pt x="594" y="684"/>
                  </a:lnTo>
                  <a:lnTo>
                    <a:pt x="520" y="700"/>
                  </a:lnTo>
                  <a:lnTo>
                    <a:pt x="440" y="706"/>
                  </a:lnTo>
                  <a:lnTo>
                    <a:pt x="361" y="700"/>
                  </a:lnTo>
                  <a:lnTo>
                    <a:pt x="287" y="684"/>
                  </a:lnTo>
                  <a:lnTo>
                    <a:pt x="218" y="658"/>
                  </a:lnTo>
                  <a:lnTo>
                    <a:pt x="157" y="623"/>
                  </a:lnTo>
                  <a:lnTo>
                    <a:pt x="104" y="580"/>
                  </a:lnTo>
                  <a:lnTo>
                    <a:pt x="60" y="531"/>
                  </a:lnTo>
                  <a:lnTo>
                    <a:pt x="28" y="476"/>
                  </a:lnTo>
                  <a:lnTo>
                    <a:pt x="7" y="416"/>
                  </a:lnTo>
                  <a:lnTo>
                    <a:pt x="0" y="353"/>
                  </a:lnTo>
                  <a:close/>
                </a:path>
              </a:pathLst>
            </a:custGeom>
            <a:noFill/>
            <a:ln w="12700">
              <a:solidFill>
                <a:srgbClr val="AE8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xmlns="" id="{9A92DA55-E97F-99E2-47E3-25996576A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04" y="2992384"/>
            <a:ext cx="2491956" cy="17603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8050907-1E51-E374-D150-A716AE13CC61}"/>
              </a:ext>
            </a:extLst>
          </p:cNvPr>
          <p:cNvSpPr txBox="1"/>
          <p:nvPr/>
        </p:nvSpPr>
        <p:spPr>
          <a:xfrm>
            <a:off x="1453438" y="5180512"/>
            <a:ext cx="1130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F96B420-7D73-B3E2-5FAF-20D73A25EE46}"/>
              </a:ext>
            </a:extLst>
          </p:cNvPr>
          <p:cNvSpPr txBox="1"/>
          <p:nvPr/>
        </p:nvSpPr>
        <p:spPr>
          <a:xfrm>
            <a:off x="2698812" y="4433362"/>
            <a:ext cx="1863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Browser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710D3DC-0153-ADDD-2691-EF74859BBED3}"/>
              </a:ext>
            </a:extLst>
          </p:cNvPr>
          <p:cNvSpPr txBox="1"/>
          <p:nvPr/>
        </p:nvSpPr>
        <p:spPr>
          <a:xfrm>
            <a:off x="6223247" y="3346882"/>
            <a:ext cx="1722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Lang Application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939983A-4C72-47E8-86ED-3EBB29A7995C}"/>
              </a:ext>
            </a:extLst>
          </p:cNvPr>
          <p:cNvSpPr txBox="1"/>
          <p:nvPr/>
        </p:nvSpPr>
        <p:spPr>
          <a:xfrm>
            <a:off x="9392575" y="3648722"/>
            <a:ext cx="112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D724F76-E2FD-81BB-9903-2164D2C0CFF9}"/>
              </a:ext>
            </a:extLst>
          </p:cNvPr>
          <p:cNvSpPr txBox="1"/>
          <p:nvPr/>
        </p:nvSpPr>
        <p:spPr>
          <a:xfrm>
            <a:off x="7261934" y="4882718"/>
            <a:ext cx="235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Web Server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03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D4507A6-1F16-F9BF-97EE-A9A512E48190}"/>
              </a:ext>
            </a:extLst>
          </p:cNvPr>
          <p:cNvSpPr txBox="1"/>
          <p:nvPr/>
        </p:nvSpPr>
        <p:spPr>
          <a:xfrm>
            <a:off x="3400023" y="186432"/>
            <a:ext cx="4842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Flowchart: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269B333A-AC2E-68B5-7150-5E4E449DC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31" y="1249252"/>
            <a:ext cx="8087931" cy="50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87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A2DF49F-94F0-0447-23CA-86B55C217E34}"/>
              </a:ext>
            </a:extLst>
          </p:cNvPr>
          <p:cNvSpPr txBox="1"/>
          <p:nvPr/>
        </p:nvSpPr>
        <p:spPr>
          <a:xfrm>
            <a:off x="3387144" y="106532"/>
            <a:ext cx="53704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F3A28D8F-8C1B-4055-77E0-B33FEEB73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61" y="1184856"/>
            <a:ext cx="8937938" cy="542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13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3A04754-9313-228C-2FF8-C9F44CFEAE85}"/>
              </a:ext>
            </a:extLst>
          </p:cNvPr>
          <p:cNvSpPr txBox="1"/>
          <p:nvPr/>
        </p:nvSpPr>
        <p:spPr>
          <a:xfrm>
            <a:off x="2781838" y="914400"/>
            <a:ext cx="70189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Architecture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06F865A-DA1E-03A4-AA28-6696EA292848}"/>
              </a:ext>
            </a:extLst>
          </p:cNvPr>
          <p:cNvSpPr txBox="1"/>
          <p:nvPr/>
        </p:nvSpPr>
        <p:spPr>
          <a:xfrm>
            <a:off x="1487564" y="1683841"/>
            <a:ext cx="4092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Entities in the Database:</a:t>
            </a:r>
            <a:endParaRPr lang="en-IN" sz="28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8421E55-CF09-F319-3F99-00C55D35C774}"/>
              </a:ext>
            </a:extLst>
          </p:cNvPr>
          <p:cNvSpPr txBox="1"/>
          <p:nvPr/>
        </p:nvSpPr>
        <p:spPr>
          <a:xfrm>
            <a:off x="1487564" y="2500534"/>
            <a:ext cx="70755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</a:p>
          <a:p>
            <a:pPr marL="342900" indent="-342900"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Dish</a:t>
            </a:r>
          </a:p>
          <a:p>
            <a:pPr marL="342900" indent="-342900"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</a:t>
            </a:r>
          </a:p>
          <a:p>
            <a:pPr marL="342900" indent="-342900"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OrderDetails</a:t>
            </a:r>
          </a:p>
        </p:txBody>
      </p:sp>
    </p:spTree>
    <p:extLst>
      <p:ext uri="{BB962C8B-B14F-4D97-AF65-F5344CB8AC3E}">
        <p14:creationId xmlns:p14="http://schemas.microsoft.com/office/powerpoint/2010/main" val="760729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AF1EBD7-552F-DC16-39D2-0407BDF56AB6}"/>
              </a:ext>
            </a:extLst>
          </p:cNvPr>
          <p:cNvSpPr txBox="1"/>
          <p:nvPr/>
        </p:nvSpPr>
        <p:spPr>
          <a:xfrm>
            <a:off x="1790164" y="155171"/>
            <a:ext cx="7160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Database Schema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xmlns="" id="{06638114-2598-3CD3-2149-276BEABBD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980" y="1236324"/>
            <a:ext cx="8615965" cy="488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5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85CD710-BEAF-2050-C871-D9BACC5936F5}"/>
              </a:ext>
            </a:extLst>
          </p:cNvPr>
          <p:cNvSpPr txBox="1"/>
          <p:nvPr/>
        </p:nvSpPr>
        <p:spPr>
          <a:xfrm>
            <a:off x="3196039" y="2498346"/>
            <a:ext cx="5971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334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xmlns="" id="{E7EA3A42-E213-B471-F330-821B32CEB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64" y="380999"/>
            <a:ext cx="11850336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61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food, screenshot, snack food&#10;&#10;Description automatically generated">
            <a:extLst>
              <a:ext uri="{FF2B5EF4-FFF2-40B4-BE49-F238E27FC236}">
                <a16:creationId xmlns:a16="http://schemas.microsoft.com/office/drawing/2014/main" xmlns="" id="{31BA719D-977D-D4E6-3D43-D584183B7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12" y="476250"/>
            <a:ext cx="11594938" cy="616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36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xmlns="" id="{EF13ABEA-E2C0-D14F-B4F6-5F7FF8A7C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611980"/>
            <a:ext cx="11506200" cy="611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5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xmlns="" id="{A7186771-5CE9-89EE-69FF-7679A3282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435352"/>
            <a:ext cx="11696700" cy="623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79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6536" y="452718"/>
            <a:ext cx="4365938" cy="848048"/>
          </a:xfrm>
        </p:spPr>
        <p:txBody>
          <a:bodyPr/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1674" y="1506828"/>
            <a:ext cx="9058180" cy="47415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the Developer                                 Employee </a:t>
            </a:r>
            <a:r>
              <a:rPr lang="en-US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endParaRPr lang="en-IN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Prathijna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Udupa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2527946</a:t>
            </a:r>
          </a:p>
          <a:p>
            <a:pPr>
              <a:buFont typeface="+mj-lt"/>
              <a:buAutoNum type="arabicPeriod"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Pullagura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Vamsi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2525905</a:t>
            </a:r>
          </a:p>
          <a:p>
            <a:pPr>
              <a:buFont typeface="+mj-lt"/>
              <a:buAutoNum type="arabicPeriod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Rahul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                                          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2525728</a:t>
            </a:r>
          </a:p>
          <a:p>
            <a:pPr>
              <a:buFont typeface="+mj-lt"/>
              <a:buAutoNum type="arabicPeriod"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Rayala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Lokesh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2528561</a:t>
            </a:r>
          </a:p>
          <a:p>
            <a:pPr>
              <a:buFont typeface="+mj-lt"/>
              <a:buAutoNum type="arabicPeriod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Rizvi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Sultana M A                                   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2530100</a:t>
            </a:r>
          </a:p>
          <a:p>
            <a:pPr>
              <a:buFont typeface="+mj-lt"/>
              <a:buAutoNum type="arabicPeriod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Berlin                                                   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2526684</a:t>
            </a:r>
          </a:p>
          <a:p>
            <a:pPr>
              <a:buFont typeface="+mj-lt"/>
              <a:buAutoNum type="arabicPeriod"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Sangeetha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                                            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2526763</a:t>
            </a:r>
          </a:p>
          <a:p>
            <a:pPr>
              <a:buFont typeface="+mj-lt"/>
              <a:buAutoNum type="arabicPeriod"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Sanofer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Fathima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Zahir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Hussain              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2530388</a:t>
            </a:r>
          </a:p>
          <a:p>
            <a:pPr>
              <a:buFont typeface="+mj-lt"/>
              <a:buAutoNum type="arabicPeriod"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Santhosh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                                              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2526510</a:t>
            </a:r>
          </a:p>
          <a:p>
            <a:pPr>
              <a:buFont typeface="+mj-lt"/>
              <a:buAutoNum type="arabicPeriod"/>
            </a:pP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Sarnika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                                                          2527426                                              </a:t>
            </a:r>
          </a:p>
          <a:p>
            <a:pPr algn="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956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PowerPoint&#10;&#10;Description automatically generated">
            <a:extLst>
              <a:ext uri="{FF2B5EF4-FFF2-40B4-BE49-F238E27FC236}">
                <a16:creationId xmlns:a16="http://schemas.microsoft.com/office/drawing/2014/main" xmlns="" id="{3D147E7E-FA90-3BBB-4829-730EA4AC1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550803"/>
            <a:ext cx="11544300" cy="613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78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xmlns="" id="{3008F2E1-E390-3305-4529-95B128177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" y="572198"/>
            <a:ext cx="11687175" cy="61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42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xmlns="" id="{A289332F-FA6C-710D-5A55-5865C3A8D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1" y="533400"/>
            <a:ext cx="11673570" cy="621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82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xmlns="" id="{D207EB67-40F0-61DE-1D95-2C5D2B1C3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4" y="503564"/>
            <a:ext cx="11591925" cy="617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32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xmlns="" id="{1679AE9D-C642-73B2-6B41-E059A3EF2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9" y="622841"/>
            <a:ext cx="11725275" cy="623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32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C5BFADE7-4686-E0FA-142A-D1ECF3418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4" y="544576"/>
            <a:ext cx="11706225" cy="623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21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F1E5FE2A-408D-61F2-E9F4-7C84D70BA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32" y="647700"/>
            <a:ext cx="11668268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04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PowerPoint&#10;&#10;Description automatically generated">
            <a:extLst>
              <a:ext uri="{FF2B5EF4-FFF2-40B4-BE49-F238E27FC236}">
                <a16:creationId xmlns:a16="http://schemas.microsoft.com/office/drawing/2014/main" xmlns="" id="{740FFB44-BFBF-7990-FD5D-2EFA0CBFE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24155"/>
            <a:ext cx="11744325" cy="612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60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xmlns="" id="{A1BE7667-6C66-4BA4-3A5B-FDBC3B18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651867"/>
            <a:ext cx="11449050" cy="60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73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xmlns="" id="{ECD92EE2-BC70-6A00-EEDA-418832549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699253"/>
            <a:ext cx="11772900" cy="599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78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4868" y="452718"/>
            <a:ext cx="7165966" cy="925321"/>
          </a:xfrm>
        </p:spPr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709595"/>
              </p:ext>
            </p:extLst>
          </p:nvPr>
        </p:nvGraphicFramePr>
        <p:xfrm>
          <a:off x="1532586" y="1751526"/>
          <a:ext cx="7933386" cy="4417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0845"/>
                <a:gridCol w="6032541"/>
              </a:tblGrid>
              <a:tr h="66261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 NO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CONTENT 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6935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6935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Functional Requirements</a:t>
                      </a:r>
                    </a:p>
                  </a:txBody>
                  <a:tcPr/>
                </a:tc>
              </a:tr>
              <a:tr h="46935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Tools and Technologies 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6935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Architectures</a:t>
                      </a:r>
                    </a:p>
                  </a:txBody>
                  <a:tcPr/>
                </a:tc>
              </a:tr>
              <a:tr h="46935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Flowcharts</a:t>
                      </a:r>
                    </a:p>
                  </a:txBody>
                  <a:tcPr/>
                </a:tc>
              </a:tr>
              <a:tr h="46935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Database Schema 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6935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</a:t>
                      </a:r>
                    </a:p>
                  </a:txBody>
                  <a:tcPr/>
                </a:tc>
              </a:tr>
              <a:tr h="46935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Testing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495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04E21EDD-2875-D4BE-2B9C-5AD65C46A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659457"/>
            <a:ext cx="11744325" cy="605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xmlns="" id="{E9293906-92A3-E15E-D895-2826E9606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537566"/>
            <a:ext cx="11753850" cy="624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21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xmlns="" id="{1059256C-C58D-B043-E4D0-72A801BAB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55" y="914399"/>
            <a:ext cx="11392420" cy="565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47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xmlns="" id="{1633342A-A243-2FEC-A1C7-61BB5723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" y="735464"/>
            <a:ext cx="11782425" cy="599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8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xmlns="" id="{173914C4-A458-0138-180F-9DAD82A91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561588"/>
            <a:ext cx="11563350" cy="612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06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FC455586-5AA4-0D4D-D370-D4EAF9354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" y="592945"/>
            <a:ext cx="11630025" cy="616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76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87686252-CBF4-D0FE-5DF4-FA0BCF933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2" y="463639"/>
            <a:ext cx="11725275" cy="600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58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F4E565B3-6C95-EC38-B5D9-6FB01B7ED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" y="476518"/>
            <a:ext cx="11782425" cy="59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90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410382E-7E8D-D3D3-A478-C53AC0031D6F}"/>
              </a:ext>
            </a:extLst>
          </p:cNvPr>
          <p:cNvSpPr txBox="1"/>
          <p:nvPr/>
        </p:nvSpPr>
        <p:spPr>
          <a:xfrm>
            <a:off x="2408349" y="2672179"/>
            <a:ext cx="82448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TESTING</a:t>
            </a:r>
            <a:endParaRPr lang="en-IN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337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xmlns="" id="{0974C189-08D0-5389-EDF6-A2DF87F91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1" y="875366"/>
            <a:ext cx="11272837" cy="5396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DA373F7-9AF0-564D-C709-78B64F5B9D24}"/>
              </a:ext>
            </a:extLst>
          </p:cNvPr>
          <p:cNvSpPr txBox="1"/>
          <p:nvPr/>
        </p:nvSpPr>
        <p:spPr>
          <a:xfrm>
            <a:off x="5524368" y="0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455EB9E-49E6-C771-142D-D06052B52DB9}"/>
              </a:ext>
            </a:extLst>
          </p:cNvPr>
          <p:cNvSpPr txBox="1"/>
          <p:nvPr/>
        </p:nvSpPr>
        <p:spPr>
          <a:xfrm>
            <a:off x="459581" y="372888"/>
            <a:ext cx="920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POST: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607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963D8D2-1C31-C1B5-7AE5-E8CBCC033E03}"/>
              </a:ext>
            </a:extLst>
          </p:cNvPr>
          <p:cNvSpPr txBox="1"/>
          <p:nvPr/>
        </p:nvSpPr>
        <p:spPr>
          <a:xfrm>
            <a:off x="1154097" y="772357"/>
            <a:ext cx="1050228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dynamic and responsive online food delivery web application for online ordering of food items of different cuisines from a restaurant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Objectives: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a bug free online food delivery system to users as well as admin.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aim here is to provide a nice and secure platform for Ordering food.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maintain the records of product, category available into the system.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170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xmlns="" id="{6CD6E69D-7ECA-8382-C8C7-0E48A24FD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772732"/>
            <a:ext cx="11163971" cy="5702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A7FF741-35FE-A55B-FA99-0599D579484D}"/>
              </a:ext>
            </a:extLst>
          </p:cNvPr>
          <p:cNvSpPr txBox="1"/>
          <p:nvPr/>
        </p:nvSpPr>
        <p:spPr>
          <a:xfrm>
            <a:off x="542925" y="200025"/>
            <a:ext cx="1385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ALL: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206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xmlns="" id="{AD288D07-5E4F-A61E-73E0-7F194AC46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873026"/>
            <a:ext cx="11239500" cy="53989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95CB7CE-F679-B2CC-E3D0-CAC77D06B1A4}"/>
              </a:ext>
            </a:extLst>
          </p:cNvPr>
          <p:cNvSpPr txBox="1"/>
          <p:nvPr/>
        </p:nvSpPr>
        <p:spPr>
          <a:xfrm>
            <a:off x="476250" y="152400"/>
            <a:ext cx="2174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with UserId: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952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xmlns="" id="{0CC6C3BF-211D-232B-3039-DE57C6EF2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42" y="878517"/>
            <a:ext cx="11182350" cy="5496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B10BAAF-7441-4A8B-7EDD-BB4B56B324A5}"/>
              </a:ext>
            </a:extLst>
          </p:cNvPr>
          <p:cNvSpPr txBox="1"/>
          <p:nvPr/>
        </p:nvSpPr>
        <p:spPr>
          <a:xfrm>
            <a:off x="371475" y="219075"/>
            <a:ext cx="1308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UPDATE: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392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71A202A-F0C6-9695-BCCD-4F65BD53A1FC}"/>
              </a:ext>
            </a:extLst>
          </p:cNvPr>
          <p:cNvSpPr txBox="1"/>
          <p:nvPr/>
        </p:nvSpPr>
        <p:spPr>
          <a:xfrm>
            <a:off x="228600" y="123825"/>
            <a:ext cx="2244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UPDATE: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xmlns="" id="{3950BDA5-58A3-4C49-3B30-6C5F9E316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51" y="837851"/>
            <a:ext cx="11182081" cy="549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30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xmlns="" id="{7FD7489A-91A8-8620-E966-DEDC92A8F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68" y="1015788"/>
            <a:ext cx="10916456" cy="53850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DE3B782-8968-7E88-FE9A-3499DB08F501}"/>
              </a:ext>
            </a:extLst>
          </p:cNvPr>
          <p:cNvSpPr txBox="1"/>
          <p:nvPr/>
        </p:nvSpPr>
        <p:spPr>
          <a:xfrm>
            <a:off x="571499" y="85725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dirty="0"/>
              <a:t>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111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xmlns="" id="{83DA8355-0D1C-2B1E-B420-1706386E5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51" y="1011291"/>
            <a:ext cx="10996345" cy="53637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24AEA6E-D3E7-D9DC-82CF-6F28D2A5B168}"/>
              </a:ext>
            </a:extLst>
          </p:cNvPr>
          <p:cNvSpPr txBox="1"/>
          <p:nvPr/>
        </p:nvSpPr>
        <p:spPr>
          <a:xfrm>
            <a:off x="414337" y="238125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DELETE: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7547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49EDBDA-EC0C-59C2-461F-F9F1D238BE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6637"/>
          <a:stretch/>
        </p:blipFill>
        <p:spPr bwMode="auto">
          <a:xfrm>
            <a:off x="1131470" y="1171978"/>
            <a:ext cx="10077687" cy="50742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91F5F4-0DA0-8AB7-9054-E9B6333AFA04}"/>
              </a:ext>
            </a:extLst>
          </p:cNvPr>
          <p:cNvSpPr txBox="1"/>
          <p:nvPr/>
        </p:nvSpPr>
        <p:spPr>
          <a:xfrm>
            <a:off x="914400" y="612559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  <a:r>
              <a:rPr lang="en-US" dirty="0"/>
              <a:t>: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5B38D2-63A5-3947-7535-7B4D79B87967}"/>
              </a:ext>
            </a:extLst>
          </p:cNvPr>
          <p:cNvSpPr txBox="1"/>
          <p:nvPr/>
        </p:nvSpPr>
        <p:spPr>
          <a:xfrm>
            <a:off x="4980373" y="35793"/>
            <a:ext cx="1189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09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0BF8012-D4D2-9A62-1BA8-90C122BDE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47"/>
          <a:stretch/>
        </p:blipFill>
        <p:spPr bwMode="auto">
          <a:xfrm>
            <a:off x="798490" y="905549"/>
            <a:ext cx="10509161" cy="54775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3558181-DC6C-73F5-6908-AA68A450210D}"/>
              </a:ext>
            </a:extLst>
          </p:cNvPr>
          <p:cNvSpPr txBox="1"/>
          <p:nvPr/>
        </p:nvSpPr>
        <p:spPr>
          <a:xfrm>
            <a:off x="318367" y="443884"/>
            <a:ext cx="913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GET: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464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68EA5E0-24F2-E066-4171-03201E4B9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44"/>
          <a:stretch/>
        </p:blipFill>
        <p:spPr bwMode="auto">
          <a:xfrm>
            <a:off x="785612" y="1061694"/>
            <a:ext cx="10779616" cy="54108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ACE6FE0-ABBC-4EAD-2042-BAFC68B27C9A}"/>
              </a:ext>
            </a:extLst>
          </p:cNvPr>
          <p:cNvSpPr txBox="1"/>
          <p:nvPr/>
        </p:nvSpPr>
        <p:spPr>
          <a:xfrm>
            <a:off x="363460" y="399495"/>
            <a:ext cx="149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dirty="0"/>
              <a:t>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4656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EABA93E-ACB5-F4B3-C720-ACE231AE4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44"/>
          <a:stretch/>
        </p:blipFill>
        <p:spPr bwMode="auto">
          <a:xfrm>
            <a:off x="764541" y="1159098"/>
            <a:ext cx="10427200" cy="52725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0840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55023E8-0793-D26C-37EF-49F5AA3DB1C3}"/>
              </a:ext>
            </a:extLst>
          </p:cNvPr>
          <p:cNvSpPr txBox="1"/>
          <p:nvPr/>
        </p:nvSpPr>
        <p:spPr>
          <a:xfrm>
            <a:off x="682581" y="202002"/>
            <a:ext cx="1083185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Functionalities</a:t>
            </a:r>
            <a:r>
              <a:rPr 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Login 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portal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Add 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 remove cuisines to or from the application to build a rich product line</a:t>
            </a:r>
          </a:p>
          <a:p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Edit 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food item details like name, price, cuisine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description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Delete 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food items</a:t>
            </a:r>
          </a:p>
          <a:p>
            <a:endParaRPr lang="en-US" sz="16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79637292-347C-DD90-1A67-A1AE84DDBA83}"/>
              </a:ext>
            </a:extLst>
          </p:cNvPr>
          <p:cNvGrpSpPr>
            <a:grpSpLocks/>
          </p:cNvGrpSpPr>
          <p:nvPr/>
        </p:nvGrpSpPr>
        <p:grpSpPr bwMode="auto">
          <a:xfrm>
            <a:off x="2781693" y="2923504"/>
            <a:ext cx="6209823" cy="3355894"/>
            <a:chOff x="2805" y="-5583"/>
            <a:chExt cx="11334" cy="6183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0B9B5BCE-33B5-5483-8614-7D0C43E08340}"/>
                </a:ext>
              </a:extLst>
            </p:cNvPr>
            <p:cNvSpPr>
              <a:spLocks/>
            </p:cNvSpPr>
            <p:nvPr/>
          </p:nvSpPr>
          <p:spPr bwMode="auto">
            <a:xfrm rot="1682641">
              <a:off x="8729" y="-5583"/>
              <a:ext cx="2872" cy="3997"/>
            </a:xfrm>
            <a:custGeom>
              <a:avLst/>
              <a:gdLst>
                <a:gd name="T0" fmla="+- 0 8495 7940"/>
                <a:gd name="T1" fmla="*/ T0 w 2872"/>
                <a:gd name="T2" fmla="+- 0 -4938 -5930"/>
                <a:gd name="T3" fmla="*/ -4938 h 3997"/>
                <a:gd name="T4" fmla="+- 0 8380 7940"/>
                <a:gd name="T5" fmla="*/ T4 w 2872"/>
                <a:gd name="T6" fmla="+- 0 -4828 -5930"/>
                <a:gd name="T7" fmla="*/ -4828 h 3997"/>
                <a:gd name="T8" fmla="+- 0 8278 7940"/>
                <a:gd name="T9" fmla="*/ T8 w 2872"/>
                <a:gd name="T10" fmla="+- 0 -4710 -5930"/>
                <a:gd name="T11" fmla="*/ -4710 h 3997"/>
                <a:gd name="T12" fmla="+- 0 8190 7940"/>
                <a:gd name="T13" fmla="*/ T12 w 2872"/>
                <a:gd name="T14" fmla="+- 0 -4586 -5930"/>
                <a:gd name="T15" fmla="*/ -4586 h 3997"/>
                <a:gd name="T16" fmla="+- 0 8114 7940"/>
                <a:gd name="T17" fmla="*/ T16 w 2872"/>
                <a:gd name="T18" fmla="+- 0 -4456 -5930"/>
                <a:gd name="T19" fmla="*/ -4456 h 3997"/>
                <a:gd name="T20" fmla="+- 0 8052 7940"/>
                <a:gd name="T21" fmla="*/ T20 w 2872"/>
                <a:gd name="T22" fmla="+- 0 -4322 -5930"/>
                <a:gd name="T23" fmla="*/ -4322 h 3997"/>
                <a:gd name="T24" fmla="+- 0 8004 7940"/>
                <a:gd name="T25" fmla="*/ T24 w 2872"/>
                <a:gd name="T26" fmla="+- 0 -4185 -5930"/>
                <a:gd name="T27" fmla="*/ -4185 h 3997"/>
                <a:gd name="T28" fmla="+- 0 7969 7940"/>
                <a:gd name="T29" fmla="*/ T28 w 2872"/>
                <a:gd name="T30" fmla="+- 0 -4046 -5930"/>
                <a:gd name="T31" fmla="*/ -4046 h 3997"/>
                <a:gd name="T32" fmla="+- 0 7947 7940"/>
                <a:gd name="T33" fmla="*/ T32 w 2872"/>
                <a:gd name="T34" fmla="+- 0 -3906 -5930"/>
                <a:gd name="T35" fmla="*/ -3906 h 3997"/>
                <a:gd name="T36" fmla="+- 0 7940 7940"/>
                <a:gd name="T37" fmla="*/ T36 w 2872"/>
                <a:gd name="T38" fmla="+- 0 -3767 -5930"/>
                <a:gd name="T39" fmla="*/ -3767 h 3997"/>
                <a:gd name="T40" fmla="+- 0 7947 7940"/>
                <a:gd name="T41" fmla="*/ T40 w 2872"/>
                <a:gd name="T42" fmla="+- 0 -3628 -5930"/>
                <a:gd name="T43" fmla="*/ -3628 h 3997"/>
                <a:gd name="T44" fmla="+- 0 7968 7940"/>
                <a:gd name="T45" fmla="*/ T44 w 2872"/>
                <a:gd name="T46" fmla="+- 0 -3492 -5930"/>
                <a:gd name="T47" fmla="*/ -3492 h 3997"/>
                <a:gd name="T48" fmla="+- 0 8003 7940"/>
                <a:gd name="T49" fmla="*/ T48 w 2872"/>
                <a:gd name="T50" fmla="+- 0 -3360 -5930"/>
                <a:gd name="T51" fmla="*/ -3360 h 3997"/>
                <a:gd name="T52" fmla="+- 0 8053 7940"/>
                <a:gd name="T53" fmla="*/ T52 w 2872"/>
                <a:gd name="T54" fmla="+- 0 -3232 -5930"/>
                <a:gd name="T55" fmla="*/ -3232 h 3997"/>
                <a:gd name="T56" fmla="+- 0 8118 7940"/>
                <a:gd name="T57" fmla="*/ T56 w 2872"/>
                <a:gd name="T58" fmla="+- 0 -3109 -5930"/>
                <a:gd name="T59" fmla="*/ -3109 h 3997"/>
                <a:gd name="T60" fmla="+- 0 8197 7940"/>
                <a:gd name="T61" fmla="*/ T60 w 2872"/>
                <a:gd name="T62" fmla="+- 0 -2994 -5930"/>
                <a:gd name="T63" fmla="*/ -2994 h 3997"/>
                <a:gd name="T64" fmla="+- 0 9123 7940"/>
                <a:gd name="T65" fmla="*/ T64 w 2872"/>
                <a:gd name="T66" fmla="+- 0 -1933 -5930"/>
                <a:gd name="T67" fmla="*/ -1933 h 3997"/>
                <a:gd name="T68" fmla="+- 0 10316 7940"/>
                <a:gd name="T69" fmla="*/ T68 w 2872"/>
                <a:gd name="T70" fmla="+- 0 -2980 -5930"/>
                <a:gd name="T71" fmla="*/ -2980 h 3997"/>
                <a:gd name="T72" fmla="+- 0 10424 7940"/>
                <a:gd name="T73" fmla="*/ T72 w 2872"/>
                <a:gd name="T74" fmla="+- 0 -3094 -5930"/>
                <a:gd name="T75" fmla="*/ -3094 h 3997"/>
                <a:gd name="T76" fmla="+- 0 10519 7940"/>
                <a:gd name="T77" fmla="*/ T76 w 2872"/>
                <a:gd name="T78" fmla="+- 0 -3215 -5930"/>
                <a:gd name="T79" fmla="*/ -3215 h 3997"/>
                <a:gd name="T80" fmla="+- 0 10601 7940"/>
                <a:gd name="T81" fmla="*/ T80 w 2872"/>
                <a:gd name="T82" fmla="+- 0 -3342 -5930"/>
                <a:gd name="T83" fmla="*/ -3342 h 3997"/>
                <a:gd name="T84" fmla="+- 0 10670 7940"/>
                <a:gd name="T85" fmla="*/ T84 w 2872"/>
                <a:gd name="T86" fmla="+- 0 -3474 -5930"/>
                <a:gd name="T87" fmla="*/ -3474 h 3997"/>
                <a:gd name="T88" fmla="+- 0 10725 7940"/>
                <a:gd name="T89" fmla="*/ T88 w 2872"/>
                <a:gd name="T90" fmla="+- 0 -3610 -5930"/>
                <a:gd name="T91" fmla="*/ -3610 h 3997"/>
                <a:gd name="T92" fmla="+- 0 10767 7940"/>
                <a:gd name="T93" fmla="*/ T92 w 2872"/>
                <a:gd name="T94" fmla="+- 0 -3748 -5930"/>
                <a:gd name="T95" fmla="*/ -3748 h 3997"/>
                <a:gd name="T96" fmla="+- 0 10795 7940"/>
                <a:gd name="T97" fmla="*/ T96 w 2872"/>
                <a:gd name="T98" fmla="+- 0 -3887 -5930"/>
                <a:gd name="T99" fmla="*/ -3887 h 3997"/>
                <a:gd name="T100" fmla="+- 0 10810 7940"/>
                <a:gd name="T101" fmla="*/ T100 w 2872"/>
                <a:gd name="T102" fmla="+- 0 -4027 -5930"/>
                <a:gd name="T103" fmla="*/ -4027 h 3997"/>
                <a:gd name="T104" fmla="+- 0 10810 7940"/>
                <a:gd name="T105" fmla="*/ T104 w 2872"/>
                <a:gd name="T106" fmla="+- 0 -4167 -5930"/>
                <a:gd name="T107" fmla="*/ -4167 h 3997"/>
                <a:gd name="T108" fmla="+- 0 10796 7940"/>
                <a:gd name="T109" fmla="*/ T108 w 2872"/>
                <a:gd name="T110" fmla="+- 0 -4304 -5930"/>
                <a:gd name="T111" fmla="*/ -4304 h 3997"/>
                <a:gd name="T112" fmla="+- 0 10768 7940"/>
                <a:gd name="T113" fmla="*/ T112 w 2872"/>
                <a:gd name="T114" fmla="+- 0 -4438 -5930"/>
                <a:gd name="T115" fmla="*/ -4438 h 3997"/>
                <a:gd name="T116" fmla="+- 0 10725 7940"/>
                <a:gd name="T117" fmla="*/ T116 w 2872"/>
                <a:gd name="T118" fmla="+- 0 -4569 -5930"/>
                <a:gd name="T119" fmla="*/ -4569 h 3997"/>
                <a:gd name="T120" fmla="+- 0 10668 7940"/>
                <a:gd name="T121" fmla="*/ T120 w 2872"/>
                <a:gd name="T122" fmla="+- 0 -4694 -5930"/>
                <a:gd name="T123" fmla="*/ -4694 h 3997"/>
                <a:gd name="T124" fmla="+- 0 10596 7940"/>
                <a:gd name="T125" fmla="*/ T124 w 2872"/>
                <a:gd name="T126" fmla="+- 0 -4813 -5930"/>
                <a:gd name="T127" fmla="*/ -4813 h 3997"/>
                <a:gd name="T128" fmla="+- 0 10509 7940"/>
                <a:gd name="T129" fmla="*/ T128 w 2872"/>
                <a:gd name="T130" fmla="+- 0 -4924 -5930"/>
                <a:gd name="T131" fmla="*/ -4924 h 399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</a:cxnLst>
              <a:rect l="0" t="0" r="r" b="b"/>
              <a:pathLst>
                <a:path w="2872" h="3997">
                  <a:moveTo>
                    <a:pt x="1689" y="0"/>
                  </a:moveTo>
                  <a:lnTo>
                    <a:pt x="555" y="992"/>
                  </a:lnTo>
                  <a:lnTo>
                    <a:pt x="496" y="1046"/>
                  </a:lnTo>
                  <a:lnTo>
                    <a:pt x="440" y="1102"/>
                  </a:lnTo>
                  <a:lnTo>
                    <a:pt x="388" y="1160"/>
                  </a:lnTo>
                  <a:lnTo>
                    <a:pt x="338" y="1220"/>
                  </a:lnTo>
                  <a:lnTo>
                    <a:pt x="292" y="1282"/>
                  </a:lnTo>
                  <a:lnTo>
                    <a:pt x="250" y="1344"/>
                  </a:lnTo>
                  <a:lnTo>
                    <a:pt x="210" y="1409"/>
                  </a:lnTo>
                  <a:lnTo>
                    <a:pt x="174" y="1474"/>
                  </a:lnTo>
                  <a:lnTo>
                    <a:pt x="142" y="1540"/>
                  </a:lnTo>
                  <a:lnTo>
                    <a:pt x="112" y="1608"/>
                  </a:lnTo>
                  <a:lnTo>
                    <a:pt x="86" y="1676"/>
                  </a:lnTo>
                  <a:lnTo>
                    <a:pt x="64" y="1745"/>
                  </a:lnTo>
                  <a:lnTo>
                    <a:pt x="44" y="1814"/>
                  </a:lnTo>
                  <a:lnTo>
                    <a:pt x="29" y="1884"/>
                  </a:lnTo>
                  <a:lnTo>
                    <a:pt x="16" y="1954"/>
                  </a:lnTo>
                  <a:lnTo>
                    <a:pt x="7" y="2024"/>
                  </a:lnTo>
                  <a:lnTo>
                    <a:pt x="2" y="2094"/>
                  </a:lnTo>
                  <a:lnTo>
                    <a:pt x="0" y="2163"/>
                  </a:lnTo>
                  <a:lnTo>
                    <a:pt x="2" y="2233"/>
                  </a:lnTo>
                  <a:lnTo>
                    <a:pt x="7" y="2302"/>
                  </a:lnTo>
                  <a:lnTo>
                    <a:pt x="16" y="2370"/>
                  </a:lnTo>
                  <a:lnTo>
                    <a:pt x="28" y="2438"/>
                  </a:lnTo>
                  <a:lnTo>
                    <a:pt x="44" y="2505"/>
                  </a:lnTo>
                  <a:lnTo>
                    <a:pt x="63" y="2570"/>
                  </a:lnTo>
                  <a:lnTo>
                    <a:pt x="87" y="2635"/>
                  </a:lnTo>
                  <a:lnTo>
                    <a:pt x="113" y="2698"/>
                  </a:lnTo>
                  <a:lnTo>
                    <a:pt x="144" y="2760"/>
                  </a:lnTo>
                  <a:lnTo>
                    <a:pt x="178" y="2821"/>
                  </a:lnTo>
                  <a:lnTo>
                    <a:pt x="216" y="2879"/>
                  </a:lnTo>
                  <a:lnTo>
                    <a:pt x="257" y="2936"/>
                  </a:lnTo>
                  <a:lnTo>
                    <a:pt x="302" y="2991"/>
                  </a:lnTo>
                  <a:lnTo>
                    <a:pt x="1183" y="3997"/>
                  </a:lnTo>
                  <a:lnTo>
                    <a:pt x="2317" y="3004"/>
                  </a:lnTo>
                  <a:lnTo>
                    <a:pt x="2376" y="2950"/>
                  </a:lnTo>
                  <a:lnTo>
                    <a:pt x="2431" y="2894"/>
                  </a:lnTo>
                  <a:lnTo>
                    <a:pt x="2484" y="2836"/>
                  </a:lnTo>
                  <a:lnTo>
                    <a:pt x="2533" y="2776"/>
                  </a:lnTo>
                  <a:lnTo>
                    <a:pt x="2579" y="2715"/>
                  </a:lnTo>
                  <a:lnTo>
                    <a:pt x="2622" y="2652"/>
                  </a:lnTo>
                  <a:lnTo>
                    <a:pt x="2661" y="2588"/>
                  </a:lnTo>
                  <a:lnTo>
                    <a:pt x="2697" y="2522"/>
                  </a:lnTo>
                  <a:lnTo>
                    <a:pt x="2730" y="2456"/>
                  </a:lnTo>
                  <a:lnTo>
                    <a:pt x="2759" y="2388"/>
                  </a:lnTo>
                  <a:lnTo>
                    <a:pt x="2785" y="2320"/>
                  </a:lnTo>
                  <a:lnTo>
                    <a:pt x="2808" y="2251"/>
                  </a:lnTo>
                  <a:lnTo>
                    <a:pt x="2827" y="2182"/>
                  </a:lnTo>
                  <a:lnTo>
                    <a:pt x="2843" y="2112"/>
                  </a:lnTo>
                  <a:lnTo>
                    <a:pt x="2855" y="2043"/>
                  </a:lnTo>
                  <a:lnTo>
                    <a:pt x="2864" y="1973"/>
                  </a:lnTo>
                  <a:lnTo>
                    <a:pt x="2870" y="1903"/>
                  </a:lnTo>
                  <a:lnTo>
                    <a:pt x="2871" y="1833"/>
                  </a:lnTo>
                  <a:lnTo>
                    <a:pt x="2870" y="1763"/>
                  </a:lnTo>
                  <a:lnTo>
                    <a:pt x="2865" y="1694"/>
                  </a:lnTo>
                  <a:lnTo>
                    <a:pt x="2856" y="1626"/>
                  </a:lnTo>
                  <a:lnTo>
                    <a:pt x="2844" y="1558"/>
                  </a:lnTo>
                  <a:lnTo>
                    <a:pt x="2828" y="1492"/>
                  </a:lnTo>
                  <a:lnTo>
                    <a:pt x="2808" y="1426"/>
                  </a:lnTo>
                  <a:lnTo>
                    <a:pt x="2785" y="1361"/>
                  </a:lnTo>
                  <a:lnTo>
                    <a:pt x="2758" y="1298"/>
                  </a:lnTo>
                  <a:lnTo>
                    <a:pt x="2728" y="1236"/>
                  </a:lnTo>
                  <a:lnTo>
                    <a:pt x="2694" y="1176"/>
                  </a:lnTo>
                  <a:lnTo>
                    <a:pt x="2656" y="1117"/>
                  </a:lnTo>
                  <a:lnTo>
                    <a:pt x="2615" y="1060"/>
                  </a:lnTo>
                  <a:lnTo>
                    <a:pt x="2569" y="1006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EB728168-B286-3541-FC92-10B252C7C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1" y="-2626"/>
              <a:ext cx="3308" cy="2679"/>
            </a:xfrm>
            <a:custGeom>
              <a:avLst/>
              <a:gdLst>
                <a:gd name="T0" fmla="+- 0 12135 10639"/>
                <a:gd name="T1" fmla="*/ T0 w 3308"/>
                <a:gd name="T2" fmla="+- 0 -4293 -4296"/>
                <a:gd name="T3" fmla="*/ -4293 h 2679"/>
                <a:gd name="T4" fmla="+- 0 11984 10639"/>
                <a:gd name="T5" fmla="*/ T4 w 3308"/>
                <a:gd name="T6" fmla="+- 0 -4276 -4296"/>
                <a:gd name="T7" fmla="*/ -4276 h 2679"/>
                <a:gd name="T8" fmla="+- 0 11837 10639"/>
                <a:gd name="T9" fmla="*/ T8 w 3308"/>
                <a:gd name="T10" fmla="+- 0 -4245 -4296"/>
                <a:gd name="T11" fmla="*/ -4245 h 2679"/>
                <a:gd name="T12" fmla="+- 0 11696 10639"/>
                <a:gd name="T13" fmla="*/ T12 w 3308"/>
                <a:gd name="T14" fmla="+- 0 -4201 -4296"/>
                <a:gd name="T15" fmla="*/ -4201 h 2679"/>
                <a:gd name="T16" fmla="+- 0 11562 10639"/>
                <a:gd name="T17" fmla="*/ T16 w 3308"/>
                <a:gd name="T18" fmla="+- 0 -4146 -4296"/>
                <a:gd name="T19" fmla="*/ -4146 h 2679"/>
                <a:gd name="T20" fmla="+- 0 11435 10639"/>
                <a:gd name="T21" fmla="*/ T20 w 3308"/>
                <a:gd name="T22" fmla="+- 0 -4079 -4296"/>
                <a:gd name="T23" fmla="*/ -4079 h 2679"/>
                <a:gd name="T24" fmla="+- 0 11317 10639"/>
                <a:gd name="T25" fmla="*/ T24 w 3308"/>
                <a:gd name="T26" fmla="+- 0 -4001 -4296"/>
                <a:gd name="T27" fmla="*/ -4001 h 2679"/>
                <a:gd name="T28" fmla="+- 0 11208 10639"/>
                <a:gd name="T29" fmla="*/ T28 w 3308"/>
                <a:gd name="T30" fmla="+- 0 -3913 -4296"/>
                <a:gd name="T31" fmla="*/ -3913 h 2679"/>
                <a:gd name="T32" fmla="+- 0 11110 10639"/>
                <a:gd name="T33" fmla="*/ T32 w 3308"/>
                <a:gd name="T34" fmla="+- 0 -3815 -4296"/>
                <a:gd name="T35" fmla="*/ -3815 h 2679"/>
                <a:gd name="T36" fmla="+- 0 11023 10639"/>
                <a:gd name="T37" fmla="*/ T36 w 3308"/>
                <a:gd name="T38" fmla="+- 0 -3708 -4296"/>
                <a:gd name="T39" fmla="*/ -3708 h 2679"/>
                <a:gd name="T40" fmla="+- 0 10948 10639"/>
                <a:gd name="T41" fmla="*/ T40 w 3308"/>
                <a:gd name="T42" fmla="+- 0 -3593 -4296"/>
                <a:gd name="T43" fmla="*/ -3593 h 2679"/>
                <a:gd name="T44" fmla="+- 0 10887 10639"/>
                <a:gd name="T45" fmla="*/ T44 w 3308"/>
                <a:gd name="T46" fmla="+- 0 -3470 -4296"/>
                <a:gd name="T47" fmla="*/ -3470 h 2679"/>
                <a:gd name="T48" fmla="+- 0 10839 10639"/>
                <a:gd name="T49" fmla="*/ T48 w 3308"/>
                <a:gd name="T50" fmla="+- 0 -3341 -4296"/>
                <a:gd name="T51" fmla="*/ -3341 h 2679"/>
                <a:gd name="T52" fmla="+- 0 10806 10639"/>
                <a:gd name="T53" fmla="*/ T52 w 3308"/>
                <a:gd name="T54" fmla="+- 0 -3205 -4296"/>
                <a:gd name="T55" fmla="*/ -3205 h 2679"/>
                <a:gd name="T56" fmla="+- 0 10639 10639"/>
                <a:gd name="T57" fmla="*/ T56 w 3308"/>
                <a:gd name="T58" fmla="+- 0 -1806 -4296"/>
                <a:gd name="T59" fmla="*/ -1806 h 2679"/>
                <a:gd name="T60" fmla="+- 0 12214 10639"/>
                <a:gd name="T61" fmla="*/ T60 w 3308"/>
                <a:gd name="T62" fmla="+- 0 -1622 -4296"/>
                <a:gd name="T63" fmla="*/ -1622 h 2679"/>
                <a:gd name="T64" fmla="+- 0 12372 10639"/>
                <a:gd name="T65" fmla="*/ T64 w 3308"/>
                <a:gd name="T66" fmla="+- 0 -1618 -4296"/>
                <a:gd name="T67" fmla="*/ -1618 h 2679"/>
                <a:gd name="T68" fmla="+- 0 12525 10639"/>
                <a:gd name="T69" fmla="*/ T68 w 3308"/>
                <a:gd name="T70" fmla="+- 0 -1628 -4296"/>
                <a:gd name="T71" fmla="*/ -1628 h 2679"/>
                <a:gd name="T72" fmla="+- 0 12675 10639"/>
                <a:gd name="T73" fmla="*/ T72 w 3308"/>
                <a:gd name="T74" fmla="+- 0 -1652 -4296"/>
                <a:gd name="T75" fmla="*/ -1652 h 2679"/>
                <a:gd name="T76" fmla="+- 0 12819 10639"/>
                <a:gd name="T77" fmla="*/ T76 w 3308"/>
                <a:gd name="T78" fmla="+- 0 -1689 -4296"/>
                <a:gd name="T79" fmla="*/ -1689 h 2679"/>
                <a:gd name="T80" fmla="+- 0 12957 10639"/>
                <a:gd name="T81" fmla="*/ T80 w 3308"/>
                <a:gd name="T82" fmla="+- 0 -1739 -4296"/>
                <a:gd name="T83" fmla="*/ -1739 h 2679"/>
                <a:gd name="T84" fmla="+- 0 13087 10639"/>
                <a:gd name="T85" fmla="*/ T84 w 3308"/>
                <a:gd name="T86" fmla="+- 0 -1800 -4296"/>
                <a:gd name="T87" fmla="*/ -1800 h 2679"/>
                <a:gd name="T88" fmla="+- 0 13210 10639"/>
                <a:gd name="T89" fmla="*/ T88 w 3308"/>
                <a:gd name="T90" fmla="+- 0 -1873 -4296"/>
                <a:gd name="T91" fmla="*/ -1873 h 2679"/>
                <a:gd name="T92" fmla="+- 0 13323 10639"/>
                <a:gd name="T93" fmla="*/ T92 w 3308"/>
                <a:gd name="T94" fmla="+- 0 -1956 -4296"/>
                <a:gd name="T95" fmla="*/ -1956 h 2679"/>
                <a:gd name="T96" fmla="+- 0 13427 10639"/>
                <a:gd name="T97" fmla="*/ T96 w 3308"/>
                <a:gd name="T98" fmla="+- 0 -2049 -4296"/>
                <a:gd name="T99" fmla="*/ -2049 h 2679"/>
                <a:gd name="T100" fmla="+- 0 13519 10639"/>
                <a:gd name="T101" fmla="*/ T100 w 3308"/>
                <a:gd name="T102" fmla="+- 0 -2151 -4296"/>
                <a:gd name="T103" fmla="*/ -2151 h 2679"/>
                <a:gd name="T104" fmla="+- 0 13600 10639"/>
                <a:gd name="T105" fmla="*/ T104 w 3308"/>
                <a:gd name="T106" fmla="+- 0 -2262 -4296"/>
                <a:gd name="T107" fmla="*/ -2262 h 2679"/>
                <a:gd name="T108" fmla="+- 0 13669 10639"/>
                <a:gd name="T109" fmla="*/ T108 w 3308"/>
                <a:gd name="T110" fmla="+- 0 -2381 -4296"/>
                <a:gd name="T111" fmla="*/ -2381 h 2679"/>
                <a:gd name="T112" fmla="+- 0 13723 10639"/>
                <a:gd name="T113" fmla="*/ T112 w 3308"/>
                <a:gd name="T114" fmla="+- 0 -2507 -4296"/>
                <a:gd name="T115" fmla="*/ -2507 h 2679"/>
                <a:gd name="T116" fmla="+- 0 13764 10639"/>
                <a:gd name="T117" fmla="*/ T116 w 3308"/>
                <a:gd name="T118" fmla="+- 0 -2640 -4296"/>
                <a:gd name="T119" fmla="*/ -2640 h 2679"/>
                <a:gd name="T120" fmla="+- 0 13788 10639"/>
                <a:gd name="T121" fmla="*/ T120 w 3308"/>
                <a:gd name="T122" fmla="+- 0 -2779 -4296"/>
                <a:gd name="T123" fmla="*/ -2779 h 2679"/>
                <a:gd name="T124" fmla="+- 0 12450 10639"/>
                <a:gd name="T125" fmla="*/ T124 w 3308"/>
                <a:gd name="T126" fmla="+- 0 -4285 -4296"/>
                <a:gd name="T127" fmla="*/ -4285 h 2679"/>
                <a:gd name="T128" fmla="+- 0 12291 10639"/>
                <a:gd name="T129" fmla="*/ T128 w 3308"/>
                <a:gd name="T130" fmla="+- 0 -4296 -4296"/>
                <a:gd name="T131" fmla="*/ -4296 h 2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</a:cxnLst>
              <a:rect l="0" t="0" r="r" b="b"/>
              <a:pathLst>
                <a:path w="3308" h="2679">
                  <a:moveTo>
                    <a:pt x="1574" y="0"/>
                  </a:moveTo>
                  <a:lnTo>
                    <a:pt x="1496" y="3"/>
                  </a:lnTo>
                  <a:lnTo>
                    <a:pt x="1420" y="10"/>
                  </a:lnTo>
                  <a:lnTo>
                    <a:pt x="1345" y="20"/>
                  </a:lnTo>
                  <a:lnTo>
                    <a:pt x="1271" y="34"/>
                  </a:lnTo>
                  <a:lnTo>
                    <a:pt x="1198" y="51"/>
                  </a:lnTo>
                  <a:lnTo>
                    <a:pt x="1127" y="71"/>
                  </a:lnTo>
                  <a:lnTo>
                    <a:pt x="1057" y="95"/>
                  </a:lnTo>
                  <a:lnTo>
                    <a:pt x="989" y="121"/>
                  </a:lnTo>
                  <a:lnTo>
                    <a:pt x="923" y="150"/>
                  </a:lnTo>
                  <a:lnTo>
                    <a:pt x="858" y="182"/>
                  </a:lnTo>
                  <a:lnTo>
                    <a:pt x="796" y="217"/>
                  </a:lnTo>
                  <a:lnTo>
                    <a:pt x="736" y="255"/>
                  </a:lnTo>
                  <a:lnTo>
                    <a:pt x="678" y="295"/>
                  </a:lnTo>
                  <a:lnTo>
                    <a:pt x="622" y="338"/>
                  </a:lnTo>
                  <a:lnTo>
                    <a:pt x="569" y="383"/>
                  </a:lnTo>
                  <a:lnTo>
                    <a:pt x="519" y="431"/>
                  </a:lnTo>
                  <a:lnTo>
                    <a:pt x="471" y="481"/>
                  </a:lnTo>
                  <a:lnTo>
                    <a:pt x="426" y="533"/>
                  </a:lnTo>
                  <a:lnTo>
                    <a:pt x="384" y="588"/>
                  </a:lnTo>
                  <a:lnTo>
                    <a:pt x="345" y="644"/>
                  </a:lnTo>
                  <a:lnTo>
                    <a:pt x="309" y="703"/>
                  </a:lnTo>
                  <a:lnTo>
                    <a:pt x="277" y="763"/>
                  </a:lnTo>
                  <a:lnTo>
                    <a:pt x="248" y="826"/>
                  </a:lnTo>
                  <a:lnTo>
                    <a:pt x="222" y="890"/>
                  </a:lnTo>
                  <a:lnTo>
                    <a:pt x="200" y="955"/>
                  </a:lnTo>
                  <a:lnTo>
                    <a:pt x="182" y="1023"/>
                  </a:lnTo>
                  <a:lnTo>
                    <a:pt x="167" y="1091"/>
                  </a:lnTo>
                  <a:lnTo>
                    <a:pt x="157" y="1162"/>
                  </a:lnTo>
                  <a:lnTo>
                    <a:pt x="0" y="2490"/>
                  </a:lnTo>
                  <a:lnTo>
                    <a:pt x="1496" y="2667"/>
                  </a:lnTo>
                  <a:lnTo>
                    <a:pt x="1575" y="2674"/>
                  </a:lnTo>
                  <a:lnTo>
                    <a:pt x="1654" y="2678"/>
                  </a:lnTo>
                  <a:lnTo>
                    <a:pt x="1733" y="2678"/>
                  </a:lnTo>
                  <a:lnTo>
                    <a:pt x="1810" y="2675"/>
                  </a:lnTo>
                  <a:lnTo>
                    <a:pt x="1886" y="2668"/>
                  </a:lnTo>
                  <a:lnTo>
                    <a:pt x="1962" y="2658"/>
                  </a:lnTo>
                  <a:lnTo>
                    <a:pt x="2036" y="2644"/>
                  </a:lnTo>
                  <a:lnTo>
                    <a:pt x="2109" y="2627"/>
                  </a:lnTo>
                  <a:lnTo>
                    <a:pt x="2180" y="2607"/>
                  </a:lnTo>
                  <a:lnTo>
                    <a:pt x="2250" y="2584"/>
                  </a:lnTo>
                  <a:lnTo>
                    <a:pt x="2318" y="2557"/>
                  </a:lnTo>
                  <a:lnTo>
                    <a:pt x="2384" y="2528"/>
                  </a:lnTo>
                  <a:lnTo>
                    <a:pt x="2448" y="2496"/>
                  </a:lnTo>
                  <a:lnTo>
                    <a:pt x="2510" y="2461"/>
                  </a:lnTo>
                  <a:lnTo>
                    <a:pt x="2571" y="2423"/>
                  </a:lnTo>
                  <a:lnTo>
                    <a:pt x="2628" y="2383"/>
                  </a:lnTo>
                  <a:lnTo>
                    <a:pt x="2684" y="2340"/>
                  </a:lnTo>
                  <a:lnTo>
                    <a:pt x="2737" y="2295"/>
                  </a:lnTo>
                  <a:lnTo>
                    <a:pt x="2788" y="2247"/>
                  </a:lnTo>
                  <a:lnTo>
                    <a:pt x="2835" y="2197"/>
                  </a:lnTo>
                  <a:lnTo>
                    <a:pt x="2880" y="2145"/>
                  </a:lnTo>
                  <a:lnTo>
                    <a:pt x="2922" y="2090"/>
                  </a:lnTo>
                  <a:lnTo>
                    <a:pt x="2961" y="2034"/>
                  </a:lnTo>
                  <a:lnTo>
                    <a:pt x="2997" y="1975"/>
                  </a:lnTo>
                  <a:lnTo>
                    <a:pt x="3030" y="1915"/>
                  </a:lnTo>
                  <a:lnTo>
                    <a:pt x="3059" y="1853"/>
                  </a:lnTo>
                  <a:lnTo>
                    <a:pt x="3084" y="1789"/>
                  </a:lnTo>
                  <a:lnTo>
                    <a:pt x="3106" y="1723"/>
                  </a:lnTo>
                  <a:lnTo>
                    <a:pt x="3125" y="1656"/>
                  </a:lnTo>
                  <a:lnTo>
                    <a:pt x="3139" y="1587"/>
                  </a:lnTo>
                  <a:lnTo>
                    <a:pt x="3149" y="1517"/>
                  </a:lnTo>
                  <a:lnTo>
                    <a:pt x="3307" y="189"/>
                  </a:lnTo>
                  <a:lnTo>
                    <a:pt x="1811" y="11"/>
                  </a:lnTo>
                  <a:lnTo>
                    <a:pt x="1731" y="4"/>
                  </a:lnTo>
                  <a:lnTo>
                    <a:pt x="1652" y="0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IN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xmlns="" id="{32F01FDD-E2A2-F029-814D-876A1855B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7" y="-4983"/>
              <a:ext cx="3010" cy="2994"/>
            </a:xfrm>
            <a:custGeom>
              <a:avLst/>
              <a:gdLst>
                <a:gd name="T0" fmla="+- 0 4878 4870"/>
                <a:gd name="T1" fmla="*/ T0 w 3010"/>
                <a:gd name="T2" fmla="+- 0 -3254 -4582"/>
                <a:gd name="T3" fmla="*/ -3254 h 2994"/>
                <a:gd name="T4" fmla="+- 0 4870 4870"/>
                <a:gd name="T5" fmla="*/ T4 w 3010"/>
                <a:gd name="T6" fmla="+- 0 -3113 -4582"/>
                <a:gd name="T7" fmla="*/ -3113 h 2994"/>
                <a:gd name="T8" fmla="+- 0 4879 4870"/>
                <a:gd name="T9" fmla="*/ T8 w 3010"/>
                <a:gd name="T10" fmla="+- 0 -2974 -4582"/>
                <a:gd name="T11" fmla="*/ -2974 h 2994"/>
                <a:gd name="T12" fmla="+- 0 4904 4870"/>
                <a:gd name="T13" fmla="*/ T12 w 3010"/>
                <a:gd name="T14" fmla="+- 0 -2838 -4582"/>
                <a:gd name="T15" fmla="*/ -2838 h 2994"/>
                <a:gd name="T16" fmla="+- 0 4943 4870"/>
                <a:gd name="T17" fmla="*/ T16 w 3010"/>
                <a:gd name="T18" fmla="+- 0 -2707 -4582"/>
                <a:gd name="T19" fmla="*/ -2707 h 2994"/>
                <a:gd name="T20" fmla="+- 0 4997 4870"/>
                <a:gd name="T21" fmla="*/ T20 w 3010"/>
                <a:gd name="T22" fmla="+- 0 -2581 -4582"/>
                <a:gd name="T23" fmla="*/ -2581 h 2994"/>
                <a:gd name="T24" fmla="+- 0 5064 4870"/>
                <a:gd name="T25" fmla="*/ T24 w 3010"/>
                <a:gd name="T26" fmla="+- 0 -2460 -4582"/>
                <a:gd name="T27" fmla="*/ -2460 h 2994"/>
                <a:gd name="T28" fmla="+- 0 5144 4870"/>
                <a:gd name="T29" fmla="*/ T28 w 3010"/>
                <a:gd name="T30" fmla="+- 0 -2346 -4582"/>
                <a:gd name="T31" fmla="*/ -2346 h 2994"/>
                <a:gd name="T32" fmla="+- 0 5235 4870"/>
                <a:gd name="T33" fmla="*/ T32 w 3010"/>
                <a:gd name="T34" fmla="+- 0 -2239 -4582"/>
                <a:gd name="T35" fmla="*/ -2239 h 2994"/>
                <a:gd name="T36" fmla="+- 0 5338 4870"/>
                <a:gd name="T37" fmla="*/ T36 w 3010"/>
                <a:gd name="T38" fmla="+- 0 -2140 -4582"/>
                <a:gd name="T39" fmla="*/ -2140 h 2994"/>
                <a:gd name="T40" fmla="+- 0 5451 4870"/>
                <a:gd name="T41" fmla="*/ T40 w 3010"/>
                <a:gd name="T42" fmla="+- 0 -2051 -4582"/>
                <a:gd name="T43" fmla="*/ -2051 h 2994"/>
                <a:gd name="T44" fmla="+- 0 5574 4870"/>
                <a:gd name="T45" fmla="*/ T44 w 3010"/>
                <a:gd name="T46" fmla="+- 0 -1971 -4582"/>
                <a:gd name="T47" fmla="*/ -1971 h 2994"/>
                <a:gd name="T48" fmla="+- 0 5706 4870"/>
                <a:gd name="T49" fmla="*/ T48 w 3010"/>
                <a:gd name="T50" fmla="+- 0 -1902 -4582"/>
                <a:gd name="T51" fmla="*/ -1902 h 2994"/>
                <a:gd name="T52" fmla="+- 0 5845 4870"/>
                <a:gd name="T53" fmla="*/ T52 w 3010"/>
                <a:gd name="T54" fmla="+- 0 -1845 -4582"/>
                <a:gd name="T55" fmla="*/ -1845 h 2994"/>
                <a:gd name="T56" fmla="+- 0 5993 4870"/>
                <a:gd name="T57" fmla="*/ T56 w 3010"/>
                <a:gd name="T58" fmla="+- 0 -1800 -4582"/>
                <a:gd name="T59" fmla="*/ -1800 h 2994"/>
                <a:gd name="T60" fmla="+- 0 6147 4870"/>
                <a:gd name="T61" fmla="*/ T60 w 3010"/>
                <a:gd name="T62" fmla="+- 0 -1768 -4582"/>
                <a:gd name="T63" fmla="*/ -1768 h 2994"/>
                <a:gd name="T64" fmla="+- 0 7724 4870"/>
                <a:gd name="T65" fmla="*/ T64 w 3010"/>
                <a:gd name="T66" fmla="+- 0 -1589 -4582"/>
                <a:gd name="T67" fmla="*/ -1589 h 2994"/>
                <a:gd name="T68" fmla="+- 0 7878 4870"/>
                <a:gd name="T69" fmla="*/ T68 w 3010"/>
                <a:gd name="T70" fmla="+- 0 -2989 -4582"/>
                <a:gd name="T71" fmla="*/ -2989 h 2994"/>
                <a:gd name="T72" fmla="+- 0 7878 4870"/>
                <a:gd name="T73" fmla="*/ T72 w 3010"/>
                <a:gd name="T74" fmla="+- 0 -3129 -4582"/>
                <a:gd name="T75" fmla="*/ -3129 h 2994"/>
                <a:gd name="T76" fmla="+- 0 7861 4870"/>
                <a:gd name="T77" fmla="*/ T76 w 3010"/>
                <a:gd name="T78" fmla="+- 0 -3266 -4582"/>
                <a:gd name="T79" fmla="*/ -3266 h 2994"/>
                <a:gd name="T80" fmla="+- 0 7829 4870"/>
                <a:gd name="T81" fmla="*/ T80 w 3010"/>
                <a:gd name="T82" fmla="+- 0 -3399 -4582"/>
                <a:gd name="T83" fmla="*/ -3399 h 2994"/>
                <a:gd name="T84" fmla="+- 0 7782 4870"/>
                <a:gd name="T85" fmla="*/ T84 w 3010"/>
                <a:gd name="T86" fmla="+- 0 -3528 -4582"/>
                <a:gd name="T87" fmla="*/ -3528 h 2994"/>
                <a:gd name="T88" fmla="+- 0 7722 4870"/>
                <a:gd name="T89" fmla="*/ T88 w 3010"/>
                <a:gd name="T90" fmla="+- 0 -3652 -4582"/>
                <a:gd name="T91" fmla="*/ -3652 h 2994"/>
                <a:gd name="T92" fmla="+- 0 7648 4870"/>
                <a:gd name="T93" fmla="*/ T92 w 3010"/>
                <a:gd name="T94" fmla="+- 0 -3769 -4582"/>
                <a:gd name="T95" fmla="*/ -3769 h 2994"/>
                <a:gd name="T96" fmla="+- 0 7563 4870"/>
                <a:gd name="T97" fmla="*/ T96 w 3010"/>
                <a:gd name="T98" fmla="+- 0 -3880 -4582"/>
                <a:gd name="T99" fmla="*/ -3880 h 2994"/>
                <a:gd name="T100" fmla="+- 0 7466 4870"/>
                <a:gd name="T101" fmla="*/ T100 w 3010"/>
                <a:gd name="T102" fmla="+- 0 -3983 -4582"/>
                <a:gd name="T103" fmla="*/ -3983 h 2994"/>
                <a:gd name="T104" fmla="+- 0 7358 4870"/>
                <a:gd name="T105" fmla="*/ T104 w 3010"/>
                <a:gd name="T106" fmla="+- 0 -4077 -4582"/>
                <a:gd name="T107" fmla="*/ -4077 h 2994"/>
                <a:gd name="T108" fmla="+- 0 7239 4870"/>
                <a:gd name="T109" fmla="*/ T108 w 3010"/>
                <a:gd name="T110" fmla="+- 0 -4162 -4582"/>
                <a:gd name="T111" fmla="*/ -4162 h 2994"/>
                <a:gd name="T112" fmla="+- 0 7112 4870"/>
                <a:gd name="T113" fmla="*/ T112 w 3010"/>
                <a:gd name="T114" fmla="+- 0 -4236 -4582"/>
                <a:gd name="T115" fmla="*/ -4236 h 2994"/>
                <a:gd name="T116" fmla="+- 0 6976 4870"/>
                <a:gd name="T117" fmla="*/ T116 w 3010"/>
                <a:gd name="T118" fmla="+- 0 -4299 -4582"/>
                <a:gd name="T119" fmla="*/ -4299 h 2994"/>
                <a:gd name="T120" fmla="+- 0 6832 4870"/>
                <a:gd name="T121" fmla="*/ T120 w 3010"/>
                <a:gd name="T122" fmla="+- 0 -4351 -4582"/>
                <a:gd name="T123" fmla="*/ -4351 h 2994"/>
                <a:gd name="T124" fmla="+- 0 6682 4870"/>
                <a:gd name="T125" fmla="*/ T124 w 3010"/>
                <a:gd name="T126" fmla="+- 0 -4389 -4582"/>
                <a:gd name="T127" fmla="*/ -4389 h 2994"/>
                <a:gd name="T128" fmla="+- 0 6524 4870"/>
                <a:gd name="T129" fmla="*/ T128 w 3010"/>
                <a:gd name="T130" fmla="+- 0 -4414 -4582"/>
                <a:gd name="T131" fmla="*/ -4414 h 299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</a:cxnLst>
              <a:rect l="0" t="0" r="r" b="b"/>
              <a:pathLst>
                <a:path w="3010" h="2994">
                  <a:moveTo>
                    <a:pt x="157" y="0"/>
                  </a:moveTo>
                  <a:lnTo>
                    <a:pt x="8" y="1328"/>
                  </a:lnTo>
                  <a:lnTo>
                    <a:pt x="2" y="1399"/>
                  </a:lnTo>
                  <a:lnTo>
                    <a:pt x="0" y="1469"/>
                  </a:lnTo>
                  <a:lnTo>
                    <a:pt x="3" y="1539"/>
                  </a:lnTo>
                  <a:lnTo>
                    <a:pt x="9" y="1608"/>
                  </a:lnTo>
                  <a:lnTo>
                    <a:pt x="20" y="1676"/>
                  </a:lnTo>
                  <a:lnTo>
                    <a:pt x="34" y="1744"/>
                  </a:lnTo>
                  <a:lnTo>
                    <a:pt x="52" y="1810"/>
                  </a:lnTo>
                  <a:lnTo>
                    <a:pt x="73" y="1875"/>
                  </a:lnTo>
                  <a:lnTo>
                    <a:pt x="98" y="1939"/>
                  </a:lnTo>
                  <a:lnTo>
                    <a:pt x="127" y="2001"/>
                  </a:lnTo>
                  <a:lnTo>
                    <a:pt x="159" y="2062"/>
                  </a:lnTo>
                  <a:lnTo>
                    <a:pt x="194" y="2122"/>
                  </a:lnTo>
                  <a:lnTo>
                    <a:pt x="232" y="2180"/>
                  </a:lnTo>
                  <a:lnTo>
                    <a:pt x="274" y="2236"/>
                  </a:lnTo>
                  <a:lnTo>
                    <a:pt x="318" y="2291"/>
                  </a:lnTo>
                  <a:lnTo>
                    <a:pt x="365" y="2343"/>
                  </a:lnTo>
                  <a:lnTo>
                    <a:pt x="415" y="2393"/>
                  </a:lnTo>
                  <a:lnTo>
                    <a:pt x="468" y="2442"/>
                  </a:lnTo>
                  <a:lnTo>
                    <a:pt x="523" y="2488"/>
                  </a:lnTo>
                  <a:lnTo>
                    <a:pt x="581" y="2531"/>
                  </a:lnTo>
                  <a:lnTo>
                    <a:pt x="641" y="2572"/>
                  </a:lnTo>
                  <a:lnTo>
                    <a:pt x="704" y="2611"/>
                  </a:lnTo>
                  <a:lnTo>
                    <a:pt x="769" y="2647"/>
                  </a:lnTo>
                  <a:lnTo>
                    <a:pt x="836" y="2680"/>
                  </a:lnTo>
                  <a:lnTo>
                    <a:pt x="905" y="2710"/>
                  </a:lnTo>
                  <a:lnTo>
                    <a:pt x="975" y="2737"/>
                  </a:lnTo>
                  <a:lnTo>
                    <a:pt x="1048" y="2761"/>
                  </a:lnTo>
                  <a:lnTo>
                    <a:pt x="1123" y="2782"/>
                  </a:lnTo>
                  <a:lnTo>
                    <a:pt x="1199" y="2800"/>
                  </a:lnTo>
                  <a:lnTo>
                    <a:pt x="1277" y="2814"/>
                  </a:lnTo>
                  <a:lnTo>
                    <a:pt x="1356" y="2825"/>
                  </a:lnTo>
                  <a:lnTo>
                    <a:pt x="2854" y="2993"/>
                  </a:lnTo>
                  <a:lnTo>
                    <a:pt x="3003" y="1664"/>
                  </a:lnTo>
                  <a:lnTo>
                    <a:pt x="3008" y="1593"/>
                  </a:lnTo>
                  <a:lnTo>
                    <a:pt x="3010" y="1523"/>
                  </a:lnTo>
                  <a:lnTo>
                    <a:pt x="3008" y="1453"/>
                  </a:lnTo>
                  <a:lnTo>
                    <a:pt x="3001" y="1384"/>
                  </a:lnTo>
                  <a:lnTo>
                    <a:pt x="2991" y="1316"/>
                  </a:lnTo>
                  <a:lnTo>
                    <a:pt x="2977" y="1249"/>
                  </a:lnTo>
                  <a:lnTo>
                    <a:pt x="2959" y="1183"/>
                  </a:lnTo>
                  <a:lnTo>
                    <a:pt x="2937" y="1118"/>
                  </a:lnTo>
                  <a:lnTo>
                    <a:pt x="2912" y="1054"/>
                  </a:lnTo>
                  <a:lnTo>
                    <a:pt x="2884" y="991"/>
                  </a:lnTo>
                  <a:lnTo>
                    <a:pt x="2852" y="930"/>
                  </a:lnTo>
                  <a:lnTo>
                    <a:pt x="2817" y="870"/>
                  </a:lnTo>
                  <a:lnTo>
                    <a:pt x="2778" y="813"/>
                  </a:lnTo>
                  <a:lnTo>
                    <a:pt x="2737" y="756"/>
                  </a:lnTo>
                  <a:lnTo>
                    <a:pt x="2693" y="702"/>
                  </a:lnTo>
                  <a:lnTo>
                    <a:pt x="2646" y="650"/>
                  </a:lnTo>
                  <a:lnTo>
                    <a:pt x="2596" y="599"/>
                  </a:lnTo>
                  <a:lnTo>
                    <a:pt x="2543" y="551"/>
                  </a:lnTo>
                  <a:lnTo>
                    <a:pt x="2488" y="505"/>
                  </a:lnTo>
                  <a:lnTo>
                    <a:pt x="2430" y="461"/>
                  </a:lnTo>
                  <a:lnTo>
                    <a:pt x="2369" y="420"/>
                  </a:lnTo>
                  <a:lnTo>
                    <a:pt x="2307" y="382"/>
                  </a:lnTo>
                  <a:lnTo>
                    <a:pt x="2242" y="346"/>
                  </a:lnTo>
                  <a:lnTo>
                    <a:pt x="2175" y="313"/>
                  </a:lnTo>
                  <a:lnTo>
                    <a:pt x="2106" y="283"/>
                  </a:lnTo>
                  <a:lnTo>
                    <a:pt x="2035" y="255"/>
                  </a:lnTo>
                  <a:lnTo>
                    <a:pt x="1962" y="231"/>
                  </a:lnTo>
                  <a:lnTo>
                    <a:pt x="1888" y="210"/>
                  </a:lnTo>
                  <a:lnTo>
                    <a:pt x="1812" y="193"/>
                  </a:lnTo>
                  <a:lnTo>
                    <a:pt x="1734" y="178"/>
                  </a:lnTo>
                  <a:lnTo>
                    <a:pt x="1654" y="16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008E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xmlns="" id="{1B99816D-6023-9D4A-E14D-CA79E741B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" y="-2088"/>
              <a:ext cx="3467" cy="2688"/>
            </a:xfrm>
            <a:custGeom>
              <a:avLst/>
              <a:gdLst>
                <a:gd name="T0" fmla="+- 0 4736 3021"/>
                <a:gd name="T1" fmla="*/ T0 w 3467"/>
                <a:gd name="T2" fmla="+- 0 -1868 -1870"/>
                <a:gd name="T3" fmla="*/ -1868 h 2688"/>
                <a:gd name="T4" fmla="+- 0 4580 3021"/>
                <a:gd name="T5" fmla="*/ T4 w 3467"/>
                <a:gd name="T6" fmla="+- 0 -1852 -1870"/>
                <a:gd name="T7" fmla="*/ -1852 h 2688"/>
                <a:gd name="T8" fmla="+- 0 3021 3021"/>
                <a:gd name="T9" fmla="*/ T8 w 3467"/>
                <a:gd name="T10" fmla="+- 0 -1552 -1870"/>
                <a:gd name="T11" fmla="*/ -1552 h 2688"/>
                <a:gd name="T12" fmla="+- 0 3291 3021"/>
                <a:gd name="T13" fmla="*/ T12 w 3467"/>
                <a:gd name="T14" fmla="+- 0 -170 -1870"/>
                <a:gd name="T15" fmla="*/ -170 h 2688"/>
                <a:gd name="T16" fmla="+- 0 3333 3021"/>
                <a:gd name="T17" fmla="*/ T16 w 3467"/>
                <a:gd name="T18" fmla="+- 0 -37 -1870"/>
                <a:gd name="T19" fmla="*/ -37 h 2688"/>
                <a:gd name="T20" fmla="+- 0 3390 3021"/>
                <a:gd name="T21" fmla="*/ T20 w 3467"/>
                <a:gd name="T22" fmla="+- 0 89 -1870"/>
                <a:gd name="T23" fmla="*/ 89 h 2688"/>
                <a:gd name="T24" fmla="+- 0 3461 3021"/>
                <a:gd name="T25" fmla="*/ T24 w 3467"/>
                <a:gd name="T26" fmla="+- 0 207 -1870"/>
                <a:gd name="T27" fmla="*/ 207 h 2688"/>
                <a:gd name="T28" fmla="+- 0 3544 3021"/>
                <a:gd name="T29" fmla="*/ T28 w 3467"/>
                <a:gd name="T30" fmla="+- 0 316 -1870"/>
                <a:gd name="T31" fmla="*/ 316 h 2688"/>
                <a:gd name="T32" fmla="+- 0 3638 3021"/>
                <a:gd name="T33" fmla="*/ T32 w 3467"/>
                <a:gd name="T34" fmla="+- 0 416 -1870"/>
                <a:gd name="T35" fmla="*/ 416 h 2688"/>
                <a:gd name="T36" fmla="+- 0 3744 3021"/>
                <a:gd name="T37" fmla="*/ T36 w 3467"/>
                <a:gd name="T38" fmla="+- 0 507 -1870"/>
                <a:gd name="T39" fmla="*/ 507 h 2688"/>
                <a:gd name="T40" fmla="+- 0 3858 3021"/>
                <a:gd name="T41" fmla="*/ T40 w 3467"/>
                <a:gd name="T42" fmla="+- 0 587 -1870"/>
                <a:gd name="T43" fmla="*/ 587 h 2688"/>
                <a:gd name="T44" fmla="+- 0 3982 3021"/>
                <a:gd name="T45" fmla="*/ T44 w 3467"/>
                <a:gd name="T46" fmla="+- 0 656 -1870"/>
                <a:gd name="T47" fmla="*/ 656 h 2688"/>
                <a:gd name="T48" fmla="+- 0 4113 3021"/>
                <a:gd name="T49" fmla="*/ T48 w 3467"/>
                <a:gd name="T50" fmla="+- 0 713 -1870"/>
                <a:gd name="T51" fmla="*/ 713 h 2688"/>
                <a:gd name="T52" fmla="+- 0 4251 3021"/>
                <a:gd name="T53" fmla="*/ T52 w 3467"/>
                <a:gd name="T54" fmla="+- 0 759 -1870"/>
                <a:gd name="T55" fmla="*/ 759 h 2688"/>
                <a:gd name="T56" fmla="+- 0 4395 3021"/>
                <a:gd name="T57" fmla="*/ T56 w 3467"/>
                <a:gd name="T58" fmla="+- 0 792 -1870"/>
                <a:gd name="T59" fmla="*/ 792 h 2688"/>
                <a:gd name="T60" fmla="+- 0 4543 3021"/>
                <a:gd name="T61" fmla="*/ T60 w 3467"/>
                <a:gd name="T62" fmla="+- 0 812 -1870"/>
                <a:gd name="T63" fmla="*/ 812 h 2688"/>
                <a:gd name="T64" fmla="+- 0 4696 3021"/>
                <a:gd name="T65" fmla="*/ T64 w 3467"/>
                <a:gd name="T66" fmla="+- 0 818 -1870"/>
                <a:gd name="T67" fmla="*/ 818 h 2688"/>
                <a:gd name="T68" fmla="+- 0 4851 3021"/>
                <a:gd name="T69" fmla="*/ T68 w 3467"/>
                <a:gd name="T70" fmla="+- 0 810 -1870"/>
                <a:gd name="T71" fmla="*/ 810 h 2688"/>
                <a:gd name="T72" fmla="+- 0 5009 3021"/>
                <a:gd name="T73" fmla="*/ T72 w 3467"/>
                <a:gd name="T74" fmla="+- 0 787 -1870"/>
                <a:gd name="T75" fmla="*/ 787 h 2688"/>
                <a:gd name="T76" fmla="+- 0 6234 3021"/>
                <a:gd name="T77" fmla="*/ T76 w 3467"/>
                <a:gd name="T78" fmla="+- 0 -812 -1870"/>
                <a:gd name="T79" fmla="*/ -812 h 2688"/>
                <a:gd name="T80" fmla="+- 0 6199 3021"/>
                <a:gd name="T81" fmla="*/ T80 w 3467"/>
                <a:gd name="T82" fmla="+- 0 -949 -1870"/>
                <a:gd name="T83" fmla="*/ -949 h 2688"/>
                <a:gd name="T84" fmla="+- 0 6149 3021"/>
                <a:gd name="T85" fmla="*/ T84 w 3467"/>
                <a:gd name="T86" fmla="+- 0 -1079 -1870"/>
                <a:gd name="T87" fmla="*/ -1079 h 2688"/>
                <a:gd name="T88" fmla="+- 0 6085 3021"/>
                <a:gd name="T89" fmla="*/ T88 w 3467"/>
                <a:gd name="T90" fmla="+- 0 -1201 -1870"/>
                <a:gd name="T91" fmla="*/ -1201 h 2688"/>
                <a:gd name="T92" fmla="+- 0 6009 3021"/>
                <a:gd name="T93" fmla="*/ T92 w 3467"/>
                <a:gd name="T94" fmla="+- 0 -1314 -1870"/>
                <a:gd name="T95" fmla="*/ -1314 h 2688"/>
                <a:gd name="T96" fmla="+- 0 5920 3021"/>
                <a:gd name="T97" fmla="*/ T96 w 3467"/>
                <a:gd name="T98" fmla="+- 0 -1419 -1870"/>
                <a:gd name="T99" fmla="*/ -1419 h 2688"/>
                <a:gd name="T100" fmla="+- 0 5820 3021"/>
                <a:gd name="T101" fmla="*/ T100 w 3467"/>
                <a:gd name="T102" fmla="+- 0 -1514 -1870"/>
                <a:gd name="T103" fmla="*/ -1514 h 2688"/>
                <a:gd name="T104" fmla="+- 0 5710 3021"/>
                <a:gd name="T105" fmla="*/ T104 w 3467"/>
                <a:gd name="T106" fmla="+- 0 -1600 -1870"/>
                <a:gd name="T107" fmla="*/ -1600 h 2688"/>
                <a:gd name="T108" fmla="+- 0 5590 3021"/>
                <a:gd name="T109" fmla="*/ T108 w 3467"/>
                <a:gd name="T110" fmla="+- 0 -1674 -1870"/>
                <a:gd name="T111" fmla="*/ -1674 h 2688"/>
                <a:gd name="T112" fmla="+- 0 5463 3021"/>
                <a:gd name="T113" fmla="*/ T112 w 3467"/>
                <a:gd name="T114" fmla="+- 0 -1738 -1870"/>
                <a:gd name="T115" fmla="*/ -1738 h 2688"/>
                <a:gd name="T116" fmla="+- 0 5328 3021"/>
                <a:gd name="T117" fmla="*/ T116 w 3467"/>
                <a:gd name="T118" fmla="+- 0 -1789 -1870"/>
                <a:gd name="T119" fmla="*/ -1789 h 2688"/>
                <a:gd name="T120" fmla="+- 0 5187 3021"/>
                <a:gd name="T121" fmla="*/ T120 w 3467"/>
                <a:gd name="T122" fmla="+- 0 -1829 -1870"/>
                <a:gd name="T123" fmla="*/ -1829 h 2688"/>
                <a:gd name="T124" fmla="+- 0 5041 3021"/>
                <a:gd name="T125" fmla="*/ T124 w 3467"/>
                <a:gd name="T126" fmla="+- 0 -1855 -1870"/>
                <a:gd name="T127" fmla="*/ -1855 h 2688"/>
                <a:gd name="T128" fmla="+- 0 4890 3021"/>
                <a:gd name="T129" fmla="*/ T128 w 3467"/>
                <a:gd name="T130" fmla="+- 0 -1868 -1870"/>
                <a:gd name="T131" fmla="*/ -1868 h 26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</a:cxnLst>
              <a:rect l="0" t="0" r="r" b="b"/>
              <a:pathLst>
                <a:path w="3467" h="2688">
                  <a:moveTo>
                    <a:pt x="1793" y="0"/>
                  </a:moveTo>
                  <a:lnTo>
                    <a:pt x="1715" y="2"/>
                  </a:lnTo>
                  <a:lnTo>
                    <a:pt x="1637" y="8"/>
                  </a:lnTo>
                  <a:lnTo>
                    <a:pt x="1559" y="18"/>
                  </a:lnTo>
                  <a:lnTo>
                    <a:pt x="1480" y="31"/>
                  </a:lnTo>
                  <a:lnTo>
                    <a:pt x="0" y="318"/>
                  </a:lnTo>
                  <a:lnTo>
                    <a:pt x="254" y="1631"/>
                  </a:lnTo>
                  <a:lnTo>
                    <a:pt x="270" y="1700"/>
                  </a:lnTo>
                  <a:lnTo>
                    <a:pt x="289" y="1767"/>
                  </a:lnTo>
                  <a:lnTo>
                    <a:pt x="312" y="1833"/>
                  </a:lnTo>
                  <a:lnTo>
                    <a:pt x="339" y="1897"/>
                  </a:lnTo>
                  <a:lnTo>
                    <a:pt x="369" y="1959"/>
                  </a:lnTo>
                  <a:lnTo>
                    <a:pt x="403" y="2019"/>
                  </a:lnTo>
                  <a:lnTo>
                    <a:pt x="440" y="2077"/>
                  </a:lnTo>
                  <a:lnTo>
                    <a:pt x="480" y="2133"/>
                  </a:lnTo>
                  <a:lnTo>
                    <a:pt x="523" y="2186"/>
                  </a:lnTo>
                  <a:lnTo>
                    <a:pt x="569" y="2237"/>
                  </a:lnTo>
                  <a:lnTo>
                    <a:pt x="617" y="2286"/>
                  </a:lnTo>
                  <a:lnTo>
                    <a:pt x="669" y="2333"/>
                  </a:lnTo>
                  <a:lnTo>
                    <a:pt x="723" y="2377"/>
                  </a:lnTo>
                  <a:lnTo>
                    <a:pt x="779" y="2418"/>
                  </a:lnTo>
                  <a:lnTo>
                    <a:pt x="837" y="2457"/>
                  </a:lnTo>
                  <a:lnTo>
                    <a:pt x="898" y="2493"/>
                  </a:lnTo>
                  <a:lnTo>
                    <a:pt x="961" y="2526"/>
                  </a:lnTo>
                  <a:lnTo>
                    <a:pt x="1025" y="2556"/>
                  </a:lnTo>
                  <a:lnTo>
                    <a:pt x="1092" y="2583"/>
                  </a:lnTo>
                  <a:lnTo>
                    <a:pt x="1160" y="2608"/>
                  </a:lnTo>
                  <a:lnTo>
                    <a:pt x="1230" y="2629"/>
                  </a:lnTo>
                  <a:lnTo>
                    <a:pt x="1301" y="2647"/>
                  </a:lnTo>
                  <a:lnTo>
                    <a:pt x="1374" y="2662"/>
                  </a:lnTo>
                  <a:lnTo>
                    <a:pt x="1447" y="2674"/>
                  </a:lnTo>
                  <a:lnTo>
                    <a:pt x="1522" y="2682"/>
                  </a:lnTo>
                  <a:lnTo>
                    <a:pt x="1598" y="2687"/>
                  </a:lnTo>
                  <a:lnTo>
                    <a:pt x="1675" y="2688"/>
                  </a:lnTo>
                  <a:lnTo>
                    <a:pt x="1752" y="2686"/>
                  </a:lnTo>
                  <a:lnTo>
                    <a:pt x="1830" y="2680"/>
                  </a:lnTo>
                  <a:lnTo>
                    <a:pt x="1909" y="2670"/>
                  </a:lnTo>
                  <a:lnTo>
                    <a:pt x="1988" y="2657"/>
                  </a:lnTo>
                  <a:lnTo>
                    <a:pt x="3467" y="2371"/>
                  </a:lnTo>
                  <a:lnTo>
                    <a:pt x="3213" y="1058"/>
                  </a:lnTo>
                  <a:lnTo>
                    <a:pt x="3197" y="989"/>
                  </a:lnTo>
                  <a:lnTo>
                    <a:pt x="3178" y="921"/>
                  </a:lnTo>
                  <a:lnTo>
                    <a:pt x="3155" y="855"/>
                  </a:lnTo>
                  <a:lnTo>
                    <a:pt x="3128" y="791"/>
                  </a:lnTo>
                  <a:lnTo>
                    <a:pt x="3098" y="729"/>
                  </a:lnTo>
                  <a:lnTo>
                    <a:pt x="3064" y="669"/>
                  </a:lnTo>
                  <a:lnTo>
                    <a:pt x="3028" y="611"/>
                  </a:lnTo>
                  <a:lnTo>
                    <a:pt x="2988" y="556"/>
                  </a:lnTo>
                  <a:lnTo>
                    <a:pt x="2945" y="502"/>
                  </a:lnTo>
                  <a:lnTo>
                    <a:pt x="2899" y="451"/>
                  </a:lnTo>
                  <a:lnTo>
                    <a:pt x="2850" y="402"/>
                  </a:lnTo>
                  <a:lnTo>
                    <a:pt x="2799" y="356"/>
                  </a:lnTo>
                  <a:lnTo>
                    <a:pt x="2745" y="312"/>
                  </a:lnTo>
                  <a:lnTo>
                    <a:pt x="2689" y="270"/>
                  </a:lnTo>
                  <a:lnTo>
                    <a:pt x="2630" y="232"/>
                  </a:lnTo>
                  <a:lnTo>
                    <a:pt x="2569" y="196"/>
                  </a:lnTo>
                  <a:lnTo>
                    <a:pt x="2507" y="163"/>
                  </a:lnTo>
                  <a:lnTo>
                    <a:pt x="2442" y="132"/>
                  </a:lnTo>
                  <a:lnTo>
                    <a:pt x="2375" y="105"/>
                  </a:lnTo>
                  <a:lnTo>
                    <a:pt x="2307" y="81"/>
                  </a:lnTo>
                  <a:lnTo>
                    <a:pt x="2237" y="59"/>
                  </a:lnTo>
                  <a:lnTo>
                    <a:pt x="2166" y="41"/>
                  </a:lnTo>
                  <a:lnTo>
                    <a:pt x="2094" y="26"/>
                  </a:lnTo>
                  <a:lnTo>
                    <a:pt x="2020" y="15"/>
                  </a:lnTo>
                  <a:lnTo>
                    <a:pt x="1945" y="6"/>
                  </a:lnTo>
                  <a:lnTo>
                    <a:pt x="1869" y="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rgbClr val="EDB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F20C5D9-7BCF-3CE1-E9BD-6A6FFD084BDA}"/>
              </a:ext>
            </a:extLst>
          </p:cNvPr>
          <p:cNvSpPr txBox="1"/>
          <p:nvPr/>
        </p:nvSpPr>
        <p:spPr>
          <a:xfrm>
            <a:off x="4681239" y="5694623"/>
            <a:ext cx="2727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Stories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489DD7B-BA91-D18F-3DAE-DA543187CA8D}"/>
              </a:ext>
            </a:extLst>
          </p:cNvPr>
          <p:cNvSpPr txBox="1"/>
          <p:nvPr/>
        </p:nvSpPr>
        <p:spPr>
          <a:xfrm>
            <a:off x="7438327" y="4845744"/>
            <a:ext cx="1430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Dish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D6E49AB-E3FE-9ABA-4013-8B85D2017B6A}"/>
              </a:ext>
            </a:extLst>
          </p:cNvPr>
          <p:cNvSpPr txBox="1"/>
          <p:nvPr/>
        </p:nvSpPr>
        <p:spPr>
          <a:xfrm>
            <a:off x="3184932" y="5045799"/>
            <a:ext cx="1296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C1647C4-4D74-7D32-BCD8-EAB8411CCC89}"/>
              </a:ext>
            </a:extLst>
          </p:cNvPr>
          <p:cNvSpPr txBox="1"/>
          <p:nvPr/>
        </p:nvSpPr>
        <p:spPr>
          <a:xfrm>
            <a:off x="4062078" y="3622844"/>
            <a:ext cx="1562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Dish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5E07427-A2AA-C797-38D0-B231205BDC76}"/>
              </a:ext>
            </a:extLst>
          </p:cNvPr>
          <p:cNvSpPr txBox="1"/>
          <p:nvPr/>
        </p:nvSpPr>
        <p:spPr>
          <a:xfrm>
            <a:off x="6221327" y="3622844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Dish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3064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B577D4B-8CD5-DB43-FFC4-34331985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44"/>
          <a:stretch/>
        </p:blipFill>
        <p:spPr bwMode="auto">
          <a:xfrm>
            <a:off x="927279" y="1125214"/>
            <a:ext cx="10586433" cy="53664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4E2668-BC4C-2A01-75E6-F1A9937D84E7}"/>
              </a:ext>
            </a:extLst>
          </p:cNvPr>
          <p:cNvSpPr txBox="1"/>
          <p:nvPr/>
        </p:nvSpPr>
        <p:spPr>
          <a:xfrm>
            <a:off x="523781" y="196788"/>
            <a:ext cx="4637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GET: </a:t>
            </a:r>
          </a:p>
          <a:p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(addItem) -&gt; updates the quantity</a:t>
            </a:r>
            <a:endParaRPr lang="en-IN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93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F502106-3835-4E31-A121-28DEEE05C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50"/>
          <a:stretch/>
        </p:blipFill>
        <p:spPr bwMode="auto">
          <a:xfrm>
            <a:off x="811369" y="834751"/>
            <a:ext cx="10599313" cy="54615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01337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080654-ACBD-AEE9-656A-6B7658DC8573}"/>
              </a:ext>
            </a:extLst>
          </p:cNvPr>
          <p:cNvSpPr txBox="1"/>
          <p:nvPr/>
        </p:nvSpPr>
        <p:spPr>
          <a:xfrm>
            <a:off x="4999608" y="195295"/>
            <a:ext cx="2476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DISH</a:t>
            </a:r>
            <a:endParaRPr lang="en-I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3ABACE7-5AB3-D528-C64F-D568742FF79F}"/>
              </a:ext>
            </a:extLst>
          </p:cNvPr>
          <p:cNvSpPr txBox="1"/>
          <p:nvPr/>
        </p:nvSpPr>
        <p:spPr>
          <a:xfrm>
            <a:off x="284085" y="780070"/>
            <a:ext cx="1615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POST: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5288353-409C-7245-83D0-EBAB0C0A4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47"/>
          <a:stretch/>
        </p:blipFill>
        <p:spPr bwMode="auto">
          <a:xfrm>
            <a:off x="674704" y="1332359"/>
            <a:ext cx="10086312" cy="53303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26045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F5149FD-A61A-3648-549C-79B88A641FA9}"/>
              </a:ext>
            </a:extLst>
          </p:cNvPr>
          <p:cNvSpPr txBox="1"/>
          <p:nvPr/>
        </p:nvSpPr>
        <p:spPr>
          <a:xfrm>
            <a:off x="443883" y="514905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dirty="0"/>
              <a:t>: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45C42C3-7D09-FE78-709F-D6A90E086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44"/>
          <a:stretch/>
        </p:blipFill>
        <p:spPr bwMode="auto">
          <a:xfrm>
            <a:off x="875763" y="1114729"/>
            <a:ext cx="10444767" cy="53027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5070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618BEEE-CA55-5172-A94F-2FD0B4D70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50"/>
          <a:stretch/>
        </p:blipFill>
        <p:spPr bwMode="auto">
          <a:xfrm>
            <a:off x="940158" y="924028"/>
            <a:ext cx="10667037" cy="54793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8B53025-8215-9038-F806-3A0DB9172E50}"/>
              </a:ext>
            </a:extLst>
          </p:cNvPr>
          <p:cNvSpPr txBox="1"/>
          <p:nvPr/>
        </p:nvSpPr>
        <p:spPr>
          <a:xfrm>
            <a:off x="426129" y="417250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  <a:r>
              <a:rPr lang="en-US" dirty="0"/>
              <a:t>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50280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B41662F-BBF2-A171-FB3F-777992726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47"/>
          <a:stretch/>
        </p:blipFill>
        <p:spPr bwMode="auto">
          <a:xfrm>
            <a:off x="862885" y="1102958"/>
            <a:ext cx="10522039" cy="5280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981836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344C712-6ACD-FD7A-B75B-857E819BA2A7}"/>
              </a:ext>
            </a:extLst>
          </p:cNvPr>
          <p:cNvSpPr txBox="1"/>
          <p:nvPr/>
        </p:nvSpPr>
        <p:spPr>
          <a:xfrm>
            <a:off x="452761" y="426128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dirty="0"/>
              <a:t>: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6F11BB7-E2A8-A35C-F2F7-31A5918C0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56"/>
          <a:stretch/>
        </p:blipFill>
        <p:spPr bwMode="auto">
          <a:xfrm>
            <a:off x="811369" y="949785"/>
            <a:ext cx="10702344" cy="54908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0175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8FF870D-1555-904B-21AA-68F3A4343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50"/>
          <a:stretch/>
        </p:blipFill>
        <p:spPr bwMode="auto">
          <a:xfrm>
            <a:off x="953037" y="1047440"/>
            <a:ext cx="10451828" cy="5328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698484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D0A3139-C738-F426-3959-F660ED150AE0}"/>
              </a:ext>
            </a:extLst>
          </p:cNvPr>
          <p:cNvSpPr txBox="1"/>
          <p:nvPr/>
        </p:nvSpPr>
        <p:spPr>
          <a:xfrm>
            <a:off x="4864964" y="230819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48DFC39-E2F1-F84E-9D1F-91BCBA5BA363}"/>
              </a:ext>
            </a:extLst>
          </p:cNvPr>
          <p:cNvSpPr txBox="1"/>
          <p:nvPr/>
        </p:nvSpPr>
        <p:spPr>
          <a:xfrm>
            <a:off x="213064" y="887767"/>
            <a:ext cx="918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  <a:r>
              <a:rPr lang="en-US" dirty="0"/>
              <a:t>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1180324-A4CB-B489-743A-65123290E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44"/>
          <a:stretch/>
        </p:blipFill>
        <p:spPr bwMode="auto">
          <a:xfrm>
            <a:off x="947023" y="1287877"/>
            <a:ext cx="9922244" cy="52326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909370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94EAEDB-2111-C5C0-0B94-9F5888B921FC}"/>
              </a:ext>
            </a:extLst>
          </p:cNvPr>
          <p:cNvSpPr txBox="1"/>
          <p:nvPr/>
        </p:nvSpPr>
        <p:spPr>
          <a:xfrm>
            <a:off x="665825" y="621436"/>
            <a:ext cx="7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dirty="0"/>
              <a:t>: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2D63BCB-4E24-FC29-8460-87268B022A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53"/>
          <a:stretch/>
        </p:blipFill>
        <p:spPr bwMode="auto">
          <a:xfrm>
            <a:off x="1292496" y="1118462"/>
            <a:ext cx="9979578" cy="52960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92261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1F414B1-85A9-A142-16B2-0FBC489A9790}"/>
              </a:ext>
            </a:extLst>
          </p:cNvPr>
          <p:cNvSpPr txBox="1"/>
          <p:nvPr/>
        </p:nvSpPr>
        <p:spPr>
          <a:xfrm>
            <a:off x="631065" y="337352"/>
            <a:ext cx="10856640" cy="7909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Functionalities</a:t>
            </a:r>
            <a:r>
              <a:rPr 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b="0" i="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Register to the application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Sign into the application to maintain the record of activities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Search for food items based on the search keyword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Apply filters and sort results based on different cuisines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Add all the selected food items to a cart and customize the purchase at the end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400" b="0" i="0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Perform a payment process 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Summary of the order</a:t>
            </a:r>
            <a:endParaRPr lang="en-US" sz="2400" b="0" i="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xmlns="" id="{516C9B18-3A4A-6373-6875-506806D6A080}"/>
              </a:ext>
            </a:extLst>
          </p:cNvPr>
          <p:cNvGrpSpPr>
            <a:grpSpLocks/>
          </p:cNvGrpSpPr>
          <p:nvPr/>
        </p:nvGrpSpPr>
        <p:grpSpPr bwMode="auto">
          <a:xfrm>
            <a:off x="1921616" y="2949261"/>
            <a:ext cx="8432998" cy="3594039"/>
            <a:chOff x="3021" y="-5930"/>
            <a:chExt cx="12833" cy="6779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xmlns="" id="{48067ED3-A0EA-3BB8-7334-58C7E7DC9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0" y="-5931"/>
              <a:ext cx="2872" cy="3997"/>
            </a:xfrm>
            <a:custGeom>
              <a:avLst/>
              <a:gdLst>
                <a:gd name="T0" fmla="+- 0 8495 7940"/>
                <a:gd name="T1" fmla="*/ T0 w 2872"/>
                <a:gd name="T2" fmla="+- 0 -4938 -5930"/>
                <a:gd name="T3" fmla="*/ -4938 h 3997"/>
                <a:gd name="T4" fmla="+- 0 8380 7940"/>
                <a:gd name="T5" fmla="*/ T4 w 2872"/>
                <a:gd name="T6" fmla="+- 0 -4828 -5930"/>
                <a:gd name="T7" fmla="*/ -4828 h 3997"/>
                <a:gd name="T8" fmla="+- 0 8278 7940"/>
                <a:gd name="T9" fmla="*/ T8 w 2872"/>
                <a:gd name="T10" fmla="+- 0 -4710 -5930"/>
                <a:gd name="T11" fmla="*/ -4710 h 3997"/>
                <a:gd name="T12" fmla="+- 0 8190 7940"/>
                <a:gd name="T13" fmla="*/ T12 w 2872"/>
                <a:gd name="T14" fmla="+- 0 -4586 -5930"/>
                <a:gd name="T15" fmla="*/ -4586 h 3997"/>
                <a:gd name="T16" fmla="+- 0 8114 7940"/>
                <a:gd name="T17" fmla="*/ T16 w 2872"/>
                <a:gd name="T18" fmla="+- 0 -4456 -5930"/>
                <a:gd name="T19" fmla="*/ -4456 h 3997"/>
                <a:gd name="T20" fmla="+- 0 8052 7940"/>
                <a:gd name="T21" fmla="*/ T20 w 2872"/>
                <a:gd name="T22" fmla="+- 0 -4322 -5930"/>
                <a:gd name="T23" fmla="*/ -4322 h 3997"/>
                <a:gd name="T24" fmla="+- 0 8004 7940"/>
                <a:gd name="T25" fmla="*/ T24 w 2872"/>
                <a:gd name="T26" fmla="+- 0 -4185 -5930"/>
                <a:gd name="T27" fmla="*/ -4185 h 3997"/>
                <a:gd name="T28" fmla="+- 0 7969 7940"/>
                <a:gd name="T29" fmla="*/ T28 w 2872"/>
                <a:gd name="T30" fmla="+- 0 -4046 -5930"/>
                <a:gd name="T31" fmla="*/ -4046 h 3997"/>
                <a:gd name="T32" fmla="+- 0 7947 7940"/>
                <a:gd name="T33" fmla="*/ T32 w 2872"/>
                <a:gd name="T34" fmla="+- 0 -3906 -5930"/>
                <a:gd name="T35" fmla="*/ -3906 h 3997"/>
                <a:gd name="T36" fmla="+- 0 7940 7940"/>
                <a:gd name="T37" fmla="*/ T36 w 2872"/>
                <a:gd name="T38" fmla="+- 0 -3767 -5930"/>
                <a:gd name="T39" fmla="*/ -3767 h 3997"/>
                <a:gd name="T40" fmla="+- 0 7947 7940"/>
                <a:gd name="T41" fmla="*/ T40 w 2872"/>
                <a:gd name="T42" fmla="+- 0 -3628 -5930"/>
                <a:gd name="T43" fmla="*/ -3628 h 3997"/>
                <a:gd name="T44" fmla="+- 0 7968 7940"/>
                <a:gd name="T45" fmla="*/ T44 w 2872"/>
                <a:gd name="T46" fmla="+- 0 -3492 -5930"/>
                <a:gd name="T47" fmla="*/ -3492 h 3997"/>
                <a:gd name="T48" fmla="+- 0 8003 7940"/>
                <a:gd name="T49" fmla="*/ T48 w 2872"/>
                <a:gd name="T50" fmla="+- 0 -3360 -5930"/>
                <a:gd name="T51" fmla="*/ -3360 h 3997"/>
                <a:gd name="T52" fmla="+- 0 8053 7940"/>
                <a:gd name="T53" fmla="*/ T52 w 2872"/>
                <a:gd name="T54" fmla="+- 0 -3232 -5930"/>
                <a:gd name="T55" fmla="*/ -3232 h 3997"/>
                <a:gd name="T56" fmla="+- 0 8118 7940"/>
                <a:gd name="T57" fmla="*/ T56 w 2872"/>
                <a:gd name="T58" fmla="+- 0 -3109 -5930"/>
                <a:gd name="T59" fmla="*/ -3109 h 3997"/>
                <a:gd name="T60" fmla="+- 0 8197 7940"/>
                <a:gd name="T61" fmla="*/ T60 w 2872"/>
                <a:gd name="T62" fmla="+- 0 -2994 -5930"/>
                <a:gd name="T63" fmla="*/ -2994 h 3997"/>
                <a:gd name="T64" fmla="+- 0 9123 7940"/>
                <a:gd name="T65" fmla="*/ T64 w 2872"/>
                <a:gd name="T66" fmla="+- 0 -1933 -5930"/>
                <a:gd name="T67" fmla="*/ -1933 h 3997"/>
                <a:gd name="T68" fmla="+- 0 10316 7940"/>
                <a:gd name="T69" fmla="*/ T68 w 2872"/>
                <a:gd name="T70" fmla="+- 0 -2980 -5930"/>
                <a:gd name="T71" fmla="*/ -2980 h 3997"/>
                <a:gd name="T72" fmla="+- 0 10424 7940"/>
                <a:gd name="T73" fmla="*/ T72 w 2872"/>
                <a:gd name="T74" fmla="+- 0 -3094 -5930"/>
                <a:gd name="T75" fmla="*/ -3094 h 3997"/>
                <a:gd name="T76" fmla="+- 0 10519 7940"/>
                <a:gd name="T77" fmla="*/ T76 w 2872"/>
                <a:gd name="T78" fmla="+- 0 -3215 -5930"/>
                <a:gd name="T79" fmla="*/ -3215 h 3997"/>
                <a:gd name="T80" fmla="+- 0 10601 7940"/>
                <a:gd name="T81" fmla="*/ T80 w 2872"/>
                <a:gd name="T82" fmla="+- 0 -3342 -5930"/>
                <a:gd name="T83" fmla="*/ -3342 h 3997"/>
                <a:gd name="T84" fmla="+- 0 10670 7940"/>
                <a:gd name="T85" fmla="*/ T84 w 2872"/>
                <a:gd name="T86" fmla="+- 0 -3474 -5930"/>
                <a:gd name="T87" fmla="*/ -3474 h 3997"/>
                <a:gd name="T88" fmla="+- 0 10725 7940"/>
                <a:gd name="T89" fmla="*/ T88 w 2872"/>
                <a:gd name="T90" fmla="+- 0 -3610 -5930"/>
                <a:gd name="T91" fmla="*/ -3610 h 3997"/>
                <a:gd name="T92" fmla="+- 0 10767 7940"/>
                <a:gd name="T93" fmla="*/ T92 w 2872"/>
                <a:gd name="T94" fmla="+- 0 -3748 -5930"/>
                <a:gd name="T95" fmla="*/ -3748 h 3997"/>
                <a:gd name="T96" fmla="+- 0 10795 7940"/>
                <a:gd name="T97" fmla="*/ T96 w 2872"/>
                <a:gd name="T98" fmla="+- 0 -3887 -5930"/>
                <a:gd name="T99" fmla="*/ -3887 h 3997"/>
                <a:gd name="T100" fmla="+- 0 10810 7940"/>
                <a:gd name="T101" fmla="*/ T100 w 2872"/>
                <a:gd name="T102" fmla="+- 0 -4027 -5930"/>
                <a:gd name="T103" fmla="*/ -4027 h 3997"/>
                <a:gd name="T104" fmla="+- 0 10810 7940"/>
                <a:gd name="T105" fmla="*/ T104 w 2872"/>
                <a:gd name="T106" fmla="+- 0 -4167 -5930"/>
                <a:gd name="T107" fmla="*/ -4167 h 3997"/>
                <a:gd name="T108" fmla="+- 0 10796 7940"/>
                <a:gd name="T109" fmla="*/ T108 w 2872"/>
                <a:gd name="T110" fmla="+- 0 -4304 -5930"/>
                <a:gd name="T111" fmla="*/ -4304 h 3997"/>
                <a:gd name="T112" fmla="+- 0 10768 7940"/>
                <a:gd name="T113" fmla="*/ T112 w 2872"/>
                <a:gd name="T114" fmla="+- 0 -4438 -5930"/>
                <a:gd name="T115" fmla="*/ -4438 h 3997"/>
                <a:gd name="T116" fmla="+- 0 10725 7940"/>
                <a:gd name="T117" fmla="*/ T116 w 2872"/>
                <a:gd name="T118" fmla="+- 0 -4569 -5930"/>
                <a:gd name="T119" fmla="*/ -4569 h 3997"/>
                <a:gd name="T120" fmla="+- 0 10668 7940"/>
                <a:gd name="T121" fmla="*/ T120 w 2872"/>
                <a:gd name="T122" fmla="+- 0 -4694 -5930"/>
                <a:gd name="T123" fmla="*/ -4694 h 3997"/>
                <a:gd name="T124" fmla="+- 0 10596 7940"/>
                <a:gd name="T125" fmla="*/ T124 w 2872"/>
                <a:gd name="T126" fmla="+- 0 -4813 -5930"/>
                <a:gd name="T127" fmla="*/ -4813 h 3997"/>
                <a:gd name="T128" fmla="+- 0 10509 7940"/>
                <a:gd name="T129" fmla="*/ T128 w 2872"/>
                <a:gd name="T130" fmla="+- 0 -4924 -5930"/>
                <a:gd name="T131" fmla="*/ -4924 h 399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</a:cxnLst>
              <a:rect l="0" t="0" r="r" b="b"/>
              <a:pathLst>
                <a:path w="2872" h="3997">
                  <a:moveTo>
                    <a:pt x="1689" y="0"/>
                  </a:moveTo>
                  <a:lnTo>
                    <a:pt x="555" y="992"/>
                  </a:lnTo>
                  <a:lnTo>
                    <a:pt x="496" y="1046"/>
                  </a:lnTo>
                  <a:lnTo>
                    <a:pt x="440" y="1102"/>
                  </a:lnTo>
                  <a:lnTo>
                    <a:pt x="388" y="1160"/>
                  </a:lnTo>
                  <a:lnTo>
                    <a:pt x="338" y="1220"/>
                  </a:lnTo>
                  <a:lnTo>
                    <a:pt x="292" y="1282"/>
                  </a:lnTo>
                  <a:lnTo>
                    <a:pt x="250" y="1344"/>
                  </a:lnTo>
                  <a:lnTo>
                    <a:pt x="210" y="1409"/>
                  </a:lnTo>
                  <a:lnTo>
                    <a:pt x="174" y="1474"/>
                  </a:lnTo>
                  <a:lnTo>
                    <a:pt x="142" y="1540"/>
                  </a:lnTo>
                  <a:lnTo>
                    <a:pt x="112" y="1608"/>
                  </a:lnTo>
                  <a:lnTo>
                    <a:pt x="86" y="1676"/>
                  </a:lnTo>
                  <a:lnTo>
                    <a:pt x="64" y="1745"/>
                  </a:lnTo>
                  <a:lnTo>
                    <a:pt x="44" y="1814"/>
                  </a:lnTo>
                  <a:lnTo>
                    <a:pt x="29" y="1884"/>
                  </a:lnTo>
                  <a:lnTo>
                    <a:pt x="16" y="1954"/>
                  </a:lnTo>
                  <a:lnTo>
                    <a:pt x="7" y="2024"/>
                  </a:lnTo>
                  <a:lnTo>
                    <a:pt x="2" y="2094"/>
                  </a:lnTo>
                  <a:lnTo>
                    <a:pt x="0" y="2163"/>
                  </a:lnTo>
                  <a:lnTo>
                    <a:pt x="2" y="2233"/>
                  </a:lnTo>
                  <a:lnTo>
                    <a:pt x="7" y="2302"/>
                  </a:lnTo>
                  <a:lnTo>
                    <a:pt x="16" y="2370"/>
                  </a:lnTo>
                  <a:lnTo>
                    <a:pt x="28" y="2438"/>
                  </a:lnTo>
                  <a:lnTo>
                    <a:pt x="44" y="2505"/>
                  </a:lnTo>
                  <a:lnTo>
                    <a:pt x="63" y="2570"/>
                  </a:lnTo>
                  <a:lnTo>
                    <a:pt x="87" y="2635"/>
                  </a:lnTo>
                  <a:lnTo>
                    <a:pt x="113" y="2698"/>
                  </a:lnTo>
                  <a:lnTo>
                    <a:pt x="144" y="2760"/>
                  </a:lnTo>
                  <a:lnTo>
                    <a:pt x="178" y="2821"/>
                  </a:lnTo>
                  <a:lnTo>
                    <a:pt x="216" y="2879"/>
                  </a:lnTo>
                  <a:lnTo>
                    <a:pt x="257" y="2936"/>
                  </a:lnTo>
                  <a:lnTo>
                    <a:pt x="302" y="2991"/>
                  </a:lnTo>
                  <a:lnTo>
                    <a:pt x="1183" y="3997"/>
                  </a:lnTo>
                  <a:lnTo>
                    <a:pt x="2317" y="3004"/>
                  </a:lnTo>
                  <a:lnTo>
                    <a:pt x="2376" y="2950"/>
                  </a:lnTo>
                  <a:lnTo>
                    <a:pt x="2431" y="2894"/>
                  </a:lnTo>
                  <a:lnTo>
                    <a:pt x="2484" y="2836"/>
                  </a:lnTo>
                  <a:lnTo>
                    <a:pt x="2533" y="2776"/>
                  </a:lnTo>
                  <a:lnTo>
                    <a:pt x="2579" y="2715"/>
                  </a:lnTo>
                  <a:lnTo>
                    <a:pt x="2622" y="2652"/>
                  </a:lnTo>
                  <a:lnTo>
                    <a:pt x="2661" y="2588"/>
                  </a:lnTo>
                  <a:lnTo>
                    <a:pt x="2697" y="2522"/>
                  </a:lnTo>
                  <a:lnTo>
                    <a:pt x="2730" y="2456"/>
                  </a:lnTo>
                  <a:lnTo>
                    <a:pt x="2759" y="2388"/>
                  </a:lnTo>
                  <a:lnTo>
                    <a:pt x="2785" y="2320"/>
                  </a:lnTo>
                  <a:lnTo>
                    <a:pt x="2808" y="2251"/>
                  </a:lnTo>
                  <a:lnTo>
                    <a:pt x="2827" y="2182"/>
                  </a:lnTo>
                  <a:lnTo>
                    <a:pt x="2843" y="2112"/>
                  </a:lnTo>
                  <a:lnTo>
                    <a:pt x="2855" y="2043"/>
                  </a:lnTo>
                  <a:lnTo>
                    <a:pt x="2864" y="1973"/>
                  </a:lnTo>
                  <a:lnTo>
                    <a:pt x="2870" y="1903"/>
                  </a:lnTo>
                  <a:lnTo>
                    <a:pt x="2871" y="1833"/>
                  </a:lnTo>
                  <a:lnTo>
                    <a:pt x="2870" y="1763"/>
                  </a:lnTo>
                  <a:lnTo>
                    <a:pt x="2865" y="1694"/>
                  </a:lnTo>
                  <a:lnTo>
                    <a:pt x="2856" y="1626"/>
                  </a:lnTo>
                  <a:lnTo>
                    <a:pt x="2844" y="1558"/>
                  </a:lnTo>
                  <a:lnTo>
                    <a:pt x="2828" y="1492"/>
                  </a:lnTo>
                  <a:lnTo>
                    <a:pt x="2808" y="1426"/>
                  </a:lnTo>
                  <a:lnTo>
                    <a:pt x="2785" y="1361"/>
                  </a:lnTo>
                  <a:lnTo>
                    <a:pt x="2758" y="1298"/>
                  </a:lnTo>
                  <a:lnTo>
                    <a:pt x="2728" y="1236"/>
                  </a:lnTo>
                  <a:lnTo>
                    <a:pt x="2694" y="1176"/>
                  </a:lnTo>
                  <a:lnTo>
                    <a:pt x="2656" y="1117"/>
                  </a:lnTo>
                  <a:lnTo>
                    <a:pt x="2615" y="1060"/>
                  </a:lnTo>
                  <a:lnTo>
                    <a:pt x="2569" y="1006"/>
                  </a:lnTo>
                  <a:lnTo>
                    <a:pt x="1689" y="0"/>
                  </a:lnTo>
                  <a:close/>
                </a:path>
              </a:pathLst>
            </a:custGeom>
            <a:solidFill>
              <a:srgbClr val="006E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xmlns="" id="{316592F0-3FDB-9B3B-56FE-65A91F58E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8" y="-4297"/>
              <a:ext cx="3308" cy="2679"/>
            </a:xfrm>
            <a:custGeom>
              <a:avLst/>
              <a:gdLst>
                <a:gd name="T0" fmla="+- 0 12135 10639"/>
                <a:gd name="T1" fmla="*/ T0 w 3308"/>
                <a:gd name="T2" fmla="+- 0 -4293 -4296"/>
                <a:gd name="T3" fmla="*/ -4293 h 2679"/>
                <a:gd name="T4" fmla="+- 0 11984 10639"/>
                <a:gd name="T5" fmla="*/ T4 w 3308"/>
                <a:gd name="T6" fmla="+- 0 -4276 -4296"/>
                <a:gd name="T7" fmla="*/ -4276 h 2679"/>
                <a:gd name="T8" fmla="+- 0 11837 10639"/>
                <a:gd name="T9" fmla="*/ T8 w 3308"/>
                <a:gd name="T10" fmla="+- 0 -4245 -4296"/>
                <a:gd name="T11" fmla="*/ -4245 h 2679"/>
                <a:gd name="T12" fmla="+- 0 11696 10639"/>
                <a:gd name="T13" fmla="*/ T12 w 3308"/>
                <a:gd name="T14" fmla="+- 0 -4201 -4296"/>
                <a:gd name="T15" fmla="*/ -4201 h 2679"/>
                <a:gd name="T16" fmla="+- 0 11562 10639"/>
                <a:gd name="T17" fmla="*/ T16 w 3308"/>
                <a:gd name="T18" fmla="+- 0 -4146 -4296"/>
                <a:gd name="T19" fmla="*/ -4146 h 2679"/>
                <a:gd name="T20" fmla="+- 0 11435 10639"/>
                <a:gd name="T21" fmla="*/ T20 w 3308"/>
                <a:gd name="T22" fmla="+- 0 -4079 -4296"/>
                <a:gd name="T23" fmla="*/ -4079 h 2679"/>
                <a:gd name="T24" fmla="+- 0 11317 10639"/>
                <a:gd name="T25" fmla="*/ T24 w 3308"/>
                <a:gd name="T26" fmla="+- 0 -4001 -4296"/>
                <a:gd name="T27" fmla="*/ -4001 h 2679"/>
                <a:gd name="T28" fmla="+- 0 11208 10639"/>
                <a:gd name="T29" fmla="*/ T28 w 3308"/>
                <a:gd name="T30" fmla="+- 0 -3913 -4296"/>
                <a:gd name="T31" fmla="*/ -3913 h 2679"/>
                <a:gd name="T32" fmla="+- 0 11110 10639"/>
                <a:gd name="T33" fmla="*/ T32 w 3308"/>
                <a:gd name="T34" fmla="+- 0 -3815 -4296"/>
                <a:gd name="T35" fmla="*/ -3815 h 2679"/>
                <a:gd name="T36" fmla="+- 0 11023 10639"/>
                <a:gd name="T37" fmla="*/ T36 w 3308"/>
                <a:gd name="T38" fmla="+- 0 -3708 -4296"/>
                <a:gd name="T39" fmla="*/ -3708 h 2679"/>
                <a:gd name="T40" fmla="+- 0 10948 10639"/>
                <a:gd name="T41" fmla="*/ T40 w 3308"/>
                <a:gd name="T42" fmla="+- 0 -3593 -4296"/>
                <a:gd name="T43" fmla="*/ -3593 h 2679"/>
                <a:gd name="T44" fmla="+- 0 10887 10639"/>
                <a:gd name="T45" fmla="*/ T44 w 3308"/>
                <a:gd name="T46" fmla="+- 0 -3470 -4296"/>
                <a:gd name="T47" fmla="*/ -3470 h 2679"/>
                <a:gd name="T48" fmla="+- 0 10839 10639"/>
                <a:gd name="T49" fmla="*/ T48 w 3308"/>
                <a:gd name="T50" fmla="+- 0 -3341 -4296"/>
                <a:gd name="T51" fmla="*/ -3341 h 2679"/>
                <a:gd name="T52" fmla="+- 0 10806 10639"/>
                <a:gd name="T53" fmla="*/ T52 w 3308"/>
                <a:gd name="T54" fmla="+- 0 -3205 -4296"/>
                <a:gd name="T55" fmla="*/ -3205 h 2679"/>
                <a:gd name="T56" fmla="+- 0 10639 10639"/>
                <a:gd name="T57" fmla="*/ T56 w 3308"/>
                <a:gd name="T58" fmla="+- 0 -1806 -4296"/>
                <a:gd name="T59" fmla="*/ -1806 h 2679"/>
                <a:gd name="T60" fmla="+- 0 12214 10639"/>
                <a:gd name="T61" fmla="*/ T60 w 3308"/>
                <a:gd name="T62" fmla="+- 0 -1622 -4296"/>
                <a:gd name="T63" fmla="*/ -1622 h 2679"/>
                <a:gd name="T64" fmla="+- 0 12372 10639"/>
                <a:gd name="T65" fmla="*/ T64 w 3308"/>
                <a:gd name="T66" fmla="+- 0 -1618 -4296"/>
                <a:gd name="T67" fmla="*/ -1618 h 2679"/>
                <a:gd name="T68" fmla="+- 0 12525 10639"/>
                <a:gd name="T69" fmla="*/ T68 w 3308"/>
                <a:gd name="T70" fmla="+- 0 -1628 -4296"/>
                <a:gd name="T71" fmla="*/ -1628 h 2679"/>
                <a:gd name="T72" fmla="+- 0 12675 10639"/>
                <a:gd name="T73" fmla="*/ T72 w 3308"/>
                <a:gd name="T74" fmla="+- 0 -1652 -4296"/>
                <a:gd name="T75" fmla="*/ -1652 h 2679"/>
                <a:gd name="T76" fmla="+- 0 12819 10639"/>
                <a:gd name="T77" fmla="*/ T76 w 3308"/>
                <a:gd name="T78" fmla="+- 0 -1689 -4296"/>
                <a:gd name="T79" fmla="*/ -1689 h 2679"/>
                <a:gd name="T80" fmla="+- 0 12957 10639"/>
                <a:gd name="T81" fmla="*/ T80 w 3308"/>
                <a:gd name="T82" fmla="+- 0 -1739 -4296"/>
                <a:gd name="T83" fmla="*/ -1739 h 2679"/>
                <a:gd name="T84" fmla="+- 0 13087 10639"/>
                <a:gd name="T85" fmla="*/ T84 w 3308"/>
                <a:gd name="T86" fmla="+- 0 -1800 -4296"/>
                <a:gd name="T87" fmla="*/ -1800 h 2679"/>
                <a:gd name="T88" fmla="+- 0 13210 10639"/>
                <a:gd name="T89" fmla="*/ T88 w 3308"/>
                <a:gd name="T90" fmla="+- 0 -1873 -4296"/>
                <a:gd name="T91" fmla="*/ -1873 h 2679"/>
                <a:gd name="T92" fmla="+- 0 13323 10639"/>
                <a:gd name="T93" fmla="*/ T92 w 3308"/>
                <a:gd name="T94" fmla="+- 0 -1956 -4296"/>
                <a:gd name="T95" fmla="*/ -1956 h 2679"/>
                <a:gd name="T96" fmla="+- 0 13427 10639"/>
                <a:gd name="T97" fmla="*/ T96 w 3308"/>
                <a:gd name="T98" fmla="+- 0 -2049 -4296"/>
                <a:gd name="T99" fmla="*/ -2049 h 2679"/>
                <a:gd name="T100" fmla="+- 0 13519 10639"/>
                <a:gd name="T101" fmla="*/ T100 w 3308"/>
                <a:gd name="T102" fmla="+- 0 -2151 -4296"/>
                <a:gd name="T103" fmla="*/ -2151 h 2679"/>
                <a:gd name="T104" fmla="+- 0 13600 10639"/>
                <a:gd name="T105" fmla="*/ T104 w 3308"/>
                <a:gd name="T106" fmla="+- 0 -2262 -4296"/>
                <a:gd name="T107" fmla="*/ -2262 h 2679"/>
                <a:gd name="T108" fmla="+- 0 13669 10639"/>
                <a:gd name="T109" fmla="*/ T108 w 3308"/>
                <a:gd name="T110" fmla="+- 0 -2381 -4296"/>
                <a:gd name="T111" fmla="*/ -2381 h 2679"/>
                <a:gd name="T112" fmla="+- 0 13723 10639"/>
                <a:gd name="T113" fmla="*/ T112 w 3308"/>
                <a:gd name="T114" fmla="+- 0 -2507 -4296"/>
                <a:gd name="T115" fmla="*/ -2507 h 2679"/>
                <a:gd name="T116" fmla="+- 0 13764 10639"/>
                <a:gd name="T117" fmla="*/ T116 w 3308"/>
                <a:gd name="T118" fmla="+- 0 -2640 -4296"/>
                <a:gd name="T119" fmla="*/ -2640 h 2679"/>
                <a:gd name="T120" fmla="+- 0 13788 10639"/>
                <a:gd name="T121" fmla="*/ T120 w 3308"/>
                <a:gd name="T122" fmla="+- 0 -2779 -4296"/>
                <a:gd name="T123" fmla="*/ -2779 h 2679"/>
                <a:gd name="T124" fmla="+- 0 12450 10639"/>
                <a:gd name="T125" fmla="*/ T124 w 3308"/>
                <a:gd name="T126" fmla="+- 0 -4285 -4296"/>
                <a:gd name="T127" fmla="*/ -4285 h 2679"/>
                <a:gd name="T128" fmla="+- 0 12291 10639"/>
                <a:gd name="T129" fmla="*/ T128 w 3308"/>
                <a:gd name="T130" fmla="+- 0 -4296 -4296"/>
                <a:gd name="T131" fmla="*/ -4296 h 2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</a:cxnLst>
              <a:rect l="0" t="0" r="r" b="b"/>
              <a:pathLst>
                <a:path w="3308" h="2679">
                  <a:moveTo>
                    <a:pt x="1574" y="0"/>
                  </a:moveTo>
                  <a:lnTo>
                    <a:pt x="1496" y="3"/>
                  </a:lnTo>
                  <a:lnTo>
                    <a:pt x="1420" y="10"/>
                  </a:lnTo>
                  <a:lnTo>
                    <a:pt x="1345" y="20"/>
                  </a:lnTo>
                  <a:lnTo>
                    <a:pt x="1271" y="34"/>
                  </a:lnTo>
                  <a:lnTo>
                    <a:pt x="1198" y="51"/>
                  </a:lnTo>
                  <a:lnTo>
                    <a:pt x="1127" y="71"/>
                  </a:lnTo>
                  <a:lnTo>
                    <a:pt x="1057" y="95"/>
                  </a:lnTo>
                  <a:lnTo>
                    <a:pt x="989" y="121"/>
                  </a:lnTo>
                  <a:lnTo>
                    <a:pt x="923" y="150"/>
                  </a:lnTo>
                  <a:lnTo>
                    <a:pt x="858" y="182"/>
                  </a:lnTo>
                  <a:lnTo>
                    <a:pt x="796" y="217"/>
                  </a:lnTo>
                  <a:lnTo>
                    <a:pt x="736" y="255"/>
                  </a:lnTo>
                  <a:lnTo>
                    <a:pt x="678" y="295"/>
                  </a:lnTo>
                  <a:lnTo>
                    <a:pt x="622" y="338"/>
                  </a:lnTo>
                  <a:lnTo>
                    <a:pt x="569" y="383"/>
                  </a:lnTo>
                  <a:lnTo>
                    <a:pt x="519" y="431"/>
                  </a:lnTo>
                  <a:lnTo>
                    <a:pt x="471" y="481"/>
                  </a:lnTo>
                  <a:lnTo>
                    <a:pt x="426" y="533"/>
                  </a:lnTo>
                  <a:lnTo>
                    <a:pt x="384" y="588"/>
                  </a:lnTo>
                  <a:lnTo>
                    <a:pt x="345" y="644"/>
                  </a:lnTo>
                  <a:lnTo>
                    <a:pt x="309" y="703"/>
                  </a:lnTo>
                  <a:lnTo>
                    <a:pt x="277" y="763"/>
                  </a:lnTo>
                  <a:lnTo>
                    <a:pt x="248" y="826"/>
                  </a:lnTo>
                  <a:lnTo>
                    <a:pt x="222" y="890"/>
                  </a:lnTo>
                  <a:lnTo>
                    <a:pt x="200" y="955"/>
                  </a:lnTo>
                  <a:lnTo>
                    <a:pt x="182" y="1023"/>
                  </a:lnTo>
                  <a:lnTo>
                    <a:pt x="167" y="1091"/>
                  </a:lnTo>
                  <a:lnTo>
                    <a:pt x="157" y="1162"/>
                  </a:lnTo>
                  <a:lnTo>
                    <a:pt x="0" y="2490"/>
                  </a:lnTo>
                  <a:lnTo>
                    <a:pt x="1496" y="2667"/>
                  </a:lnTo>
                  <a:lnTo>
                    <a:pt x="1575" y="2674"/>
                  </a:lnTo>
                  <a:lnTo>
                    <a:pt x="1654" y="2678"/>
                  </a:lnTo>
                  <a:lnTo>
                    <a:pt x="1733" y="2678"/>
                  </a:lnTo>
                  <a:lnTo>
                    <a:pt x="1810" y="2675"/>
                  </a:lnTo>
                  <a:lnTo>
                    <a:pt x="1886" y="2668"/>
                  </a:lnTo>
                  <a:lnTo>
                    <a:pt x="1962" y="2658"/>
                  </a:lnTo>
                  <a:lnTo>
                    <a:pt x="2036" y="2644"/>
                  </a:lnTo>
                  <a:lnTo>
                    <a:pt x="2109" y="2627"/>
                  </a:lnTo>
                  <a:lnTo>
                    <a:pt x="2180" y="2607"/>
                  </a:lnTo>
                  <a:lnTo>
                    <a:pt x="2250" y="2584"/>
                  </a:lnTo>
                  <a:lnTo>
                    <a:pt x="2318" y="2557"/>
                  </a:lnTo>
                  <a:lnTo>
                    <a:pt x="2384" y="2528"/>
                  </a:lnTo>
                  <a:lnTo>
                    <a:pt x="2448" y="2496"/>
                  </a:lnTo>
                  <a:lnTo>
                    <a:pt x="2510" y="2461"/>
                  </a:lnTo>
                  <a:lnTo>
                    <a:pt x="2571" y="2423"/>
                  </a:lnTo>
                  <a:lnTo>
                    <a:pt x="2628" y="2383"/>
                  </a:lnTo>
                  <a:lnTo>
                    <a:pt x="2684" y="2340"/>
                  </a:lnTo>
                  <a:lnTo>
                    <a:pt x="2737" y="2295"/>
                  </a:lnTo>
                  <a:lnTo>
                    <a:pt x="2788" y="2247"/>
                  </a:lnTo>
                  <a:lnTo>
                    <a:pt x="2835" y="2197"/>
                  </a:lnTo>
                  <a:lnTo>
                    <a:pt x="2880" y="2145"/>
                  </a:lnTo>
                  <a:lnTo>
                    <a:pt x="2922" y="2090"/>
                  </a:lnTo>
                  <a:lnTo>
                    <a:pt x="2961" y="2034"/>
                  </a:lnTo>
                  <a:lnTo>
                    <a:pt x="2997" y="1975"/>
                  </a:lnTo>
                  <a:lnTo>
                    <a:pt x="3030" y="1915"/>
                  </a:lnTo>
                  <a:lnTo>
                    <a:pt x="3059" y="1853"/>
                  </a:lnTo>
                  <a:lnTo>
                    <a:pt x="3084" y="1789"/>
                  </a:lnTo>
                  <a:lnTo>
                    <a:pt x="3106" y="1723"/>
                  </a:lnTo>
                  <a:lnTo>
                    <a:pt x="3125" y="1656"/>
                  </a:lnTo>
                  <a:lnTo>
                    <a:pt x="3139" y="1587"/>
                  </a:lnTo>
                  <a:lnTo>
                    <a:pt x="3149" y="1517"/>
                  </a:lnTo>
                  <a:lnTo>
                    <a:pt x="3307" y="189"/>
                  </a:lnTo>
                  <a:lnTo>
                    <a:pt x="1811" y="11"/>
                  </a:lnTo>
                  <a:lnTo>
                    <a:pt x="1731" y="4"/>
                  </a:lnTo>
                  <a:lnTo>
                    <a:pt x="1652" y="0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F19AA0B5-D358-7C6C-BAFF-3BB3A3C82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5" y="-1979"/>
              <a:ext cx="4029" cy="2827"/>
            </a:xfrm>
            <a:custGeom>
              <a:avLst/>
              <a:gdLst>
                <a:gd name="T0" fmla="+- 0 13909 11825"/>
                <a:gd name="T1" fmla="*/ T0 w 4029"/>
                <a:gd name="T2" fmla="+- 0 -1975 -1978"/>
                <a:gd name="T3" fmla="*/ -1975 h 2827"/>
                <a:gd name="T4" fmla="+- 0 13767 11825"/>
                <a:gd name="T5" fmla="*/ T4 w 4029"/>
                <a:gd name="T6" fmla="+- 0 -1958 -1978"/>
                <a:gd name="T7" fmla="*/ -1958 h 2827"/>
                <a:gd name="T8" fmla="+- 0 13625 11825"/>
                <a:gd name="T9" fmla="*/ T8 w 4029"/>
                <a:gd name="T10" fmla="+- 0 -1928 -1978"/>
                <a:gd name="T11" fmla="*/ -1928 h 2827"/>
                <a:gd name="T12" fmla="+- 0 13484 11825"/>
                <a:gd name="T13" fmla="*/ T12 w 4029"/>
                <a:gd name="T14" fmla="+- 0 -1884 -1978"/>
                <a:gd name="T15" fmla="*/ -1884 h 2827"/>
                <a:gd name="T16" fmla="+- 0 13346 11825"/>
                <a:gd name="T17" fmla="*/ T16 w 4029"/>
                <a:gd name="T18" fmla="+- 0 -1826 -1978"/>
                <a:gd name="T19" fmla="*/ -1826 h 2827"/>
                <a:gd name="T20" fmla="+- 0 13211 11825"/>
                <a:gd name="T21" fmla="*/ T20 w 4029"/>
                <a:gd name="T22" fmla="+- 0 -1754 -1978"/>
                <a:gd name="T23" fmla="*/ -1754 h 2827"/>
                <a:gd name="T24" fmla="+- 0 13081 11825"/>
                <a:gd name="T25" fmla="*/ T24 w 4029"/>
                <a:gd name="T26" fmla="+- 0 -1669 -1978"/>
                <a:gd name="T27" fmla="*/ -1669 h 2827"/>
                <a:gd name="T28" fmla="+- 0 12957 11825"/>
                <a:gd name="T29" fmla="*/ T28 w 4029"/>
                <a:gd name="T30" fmla="+- 0 -1569 -1978"/>
                <a:gd name="T31" fmla="*/ -1569 h 2827"/>
                <a:gd name="T32" fmla="+- 0 12708 11825"/>
                <a:gd name="T33" fmla="*/ T32 w 4029"/>
                <a:gd name="T34" fmla="+- 0 430 -1978"/>
                <a:gd name="T35" fmla="*/ 430 h 2827"/>
                <a:gd name="T36" fmla="+- 0 12808 11825"/>
                <a:gd name="T37" fmla="*/ T36 w 4029"/>
                <a:gd name="T38" fmla="+- 0 530 -1978"/>
                <a:gd name="T39" fmla="*/ 530 h 2827"/>
                <a:gd name="T40" fmla="+- 0 12916 11825"/>
                <a:gd name="T41" fmla="*/ T40 w 4029"/>
                <a:gd name="T42" fmla="+- 0 617 -1978"/>
                <a:gd name="T43" fmla="*/ 617 h 2827"/>
                <a:gd name="T44" fmla="+- 0 13033 11825"/>
                <a:gd name="T45" fmla="*/ T44 w 4029"/>
                <a:gd name="T46" fmla="+- 0 690 -1978"/>
                <a:gd name="T47" fmla="*/ 690 h 2827"/>
                <a:gd name="T48" fmla="+- 0 13157 11825"/>
                <a:gd name="T49" fmla="*/ T48 w 4029"/>
                <a:gd name="T50" fmla="+- 0 749 -1978"/>
                <a:gd name="T51" fmla="*/ 749 h 2827"/>
                <a:gd name="T52" fmla="+- 0 13286 11825"/>
                <a:gd name="T53" fmla="*/ T52 w 4029"/>
                <a:gd name="T54" fmla="+- 0 795 -1978"/>
                <a:gd name="T55" fmla="*/ 795 h 2827"/>
                <a:gd name="T56" fmla="+- 0 13421 11825"/>
                <a:gd name="T57" fmla="*/ T56 w 4029"/>
                <a:gd name="T58" fmla="+- 0 826 -1978"/>
                <a:gd name="T59" fmla="*/ 826 h 2827"/>
                <a:gd name="T60" fmla="+- 0 13559 11825"/>
                <a:gd name="T61" fmla="*/ T60 w 4029"/>
                <a:gd name="T62" fmla="+- 0 844 -1978"/>
                <a:gd name="T63" fmla="*/ 844 h 2827"/>
                <a:gd name="T64" fmla="+- 0 13699 11825"/>
                <a:gd name="T65" fmla="*/ T64 w 4029"/>
                <a:gd name="T66" fmla="+- 0 848 -1978"/>
                <a:gd name="T67" fmla="*/ 848 h 2827"/>
                <a:gd name="T68" fmla="+- 0 13841 11825"/>
                <a:gd name="T69" fmla="*/ T68 w 4029"/>
                <a:gd name="T70" fmla="+- 0 839 -1978"/>
                <a:gd name="T71" fmla="*/ 839 h 2827"/>
                <a:gd name="T72" fmla="+- 0 13984 11825"/>
                <a:gd name="T73" fmla="*/ T72 w 4029"/>
                <a:gd name="T74" fmla="+- 0 815 -1978"/>
                <a:gd name="T75" fmla="*/ 815 h 2827"/>
                <a:gd name="T76" fmla="+- 0 14125 11825"/>
                <a:gd name="T77" fmla="*/ T76 w 4029"/>
                <a:gd name="T78" fmla="+- 0 778 -1978"/>
                <a:gd name="T79" fmla="*/ 778 h 2827"/>
                <a:gd name="T80" fmla="+- 0 14265 11825"/>
                <a:gd name="T81" fmla="*/ T80 w 4029"/>
                <a:gd name="T82" fmla="+- 0 727 -1978"/>
                <a:gd name="T83" fmla="*/ 727 h 2827"/>
                <a:gd name="T84" fmla="+- 0 14402 11825"/>
                <a:gd name="T85" fmla="*/ T84 w 4029"/>
                <a:gd name="T86" fmla="+- 0 662 -1978"/>
                <a:gd name="T87" fmla="*/ 662 h 2827"/>
                <a:gd name="T88" fmla="+- 0 14534 11825"/>
                <a:gd name="T89" fmla="*/ T88 w 4029"/>
                <a:gd name="T90" fmla="+- 0 583 -1978"/>
                <a:gd name="T91" fmla="*/ 583 h 2827"/>
                <a:gd name="T92" fmla="+- 0 14661 11825"/>
                <a:gd name="T93" fmla="*/ T92 w 4029"/>
                <a:gd name="T94" fmla="+- 0 491 -1978"/>
                <a:gd name="T95" fmla="*/ 491 h 2827"/>
                <a:gd name="T96" fmla="+- 0 15854 11825"/>
                <a:gd name="T97" fmla="*/ T96 w 4029"/>
                <a:gd name="T98" fmla="+- 0 -555 -1978"/>
                <a:gd name="T99" fmla="*/ -555 h 2827"/>
                <a:gd name="T100" fmla="+- 0 14923 11825"/>
                <a:gd name="T101" fmla="*/ T100 w 4029"/>
                <a:gd name="T102" fmla="+- 0 -1612 -1978"/>
                <a:gd name="T103" fmla="*/ -1612 h 2827"/>
                <a:gd name="T104" fmla="+- 0 14819 11825"/>
                <a:gd name="T105" fmla="*/ T104 w 4029"/>
                <a:gd name="T106" fmla="+- 0 -1705 -1978"/>
                <a:gd name="T107" fmla="*/ -1705 h 2827"/>
                <a:gd name="T108" fmla="+- 0 14706 11825"/>
                <a:gd name="T109" fmla="*/ T108 w 4029"/>
                <a:gd name="T110" fmla="+- 0 -1785 -1978"/>
                <a:gd name="T111" fmla="*/ -1785 h 2827"/>
                <a:gd name="T112" fmla="+- 0 14586 11825"/>
                <a:gd name="T113" fmla="*/ T112 w 4029"/>
                <a:gd name="T114" fmla="+- 0 -1851 -1978"/>
                <a:gd name="T115" fmla="*/ -1851 h 2827"/>
                <a:gd name="T116" fmla="+- 0 14459 11825"/>
                <a:gd name="T117" fmla="*/ T116 w 4029"/>
                <a:gd name="T118" fmla="+- 0 -1903 -1978"/>
                <a:gd name="T119" fmla="*/ -1903 h 2827"/>
                <a:gd name="T120" fmla="+- 0 14327 11825"/>
                <a:gd name="T121" fmla="*/ T120 w 4029"/>
                <a:gd name="T122" fmla="+- 0 -1942 -1978"/>
                <a:gd name="T123" fmla="*/ -1942 h 2827"/>
                <a:gd name="T124" fmla="+- 0 14190 11825"/>
                <a:gd name="T125" fmla="*/ T124 w 4029"/>
                <a:gd name="T126" fmla="+- 0 -1967 -1978"/>
                <a:gd name="T127" fmla="*/ -1967 h 2827"/>
                <a:gd name="T128" fmla="+- 0 14051 11825"/>
                <a:gd name="T129" fmla="*/ T128 w 4029"/>
                <a:gd name="T130" fmla="+- 0 -1978 -1978"/>
                <a:gd name="T131" fmla="*/ -1978 h 282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</a:cxnLst>
              <a:rect l="0" t="0" r="r" b="b"/>
              <a:pathLst>
                <a:path w="4029" h="2827">
                  <a:moveTo>
                    <a:pt x="2155" y="0"/>
                  </a:moveTo>
                  <a:lnTo>
                    <a:pt x="2084" y="3"/>
                  </a:lnTo>
                  <a:lnTo>
                    <a:pt x="2013" y="10"/>
                  </a:lnTo>
                  <a:lnTo>
                    <a:pt x="1942" y="20"/>
                  </a:lnTo>
                  <a:lnTo>
                    <a:pt x="1871" y="33"/>
                  </a:lnTo>
                  <a:lnTo>
                    <a:pt x="1800" y="50"/>
                  </a:lnTo>
                  <a:lnTo>
                    <a:pt x="1729" y="70"/>
                  </a:lnTo>
                  <a:lnTo>
                    <a:pt x="1659" y="94"/>
                  </a:lnTo>
                  <a:lnTo>
                    <a:pt x="1590" y="121"/>
                  </a:lnTo>
                  <a:lnTo>
                    <a:pt x="1521" y="152"/>
                  </a:lnTo>
                  <a:lnTo>
                    <a:pt x="1453" y="186"/>
                  </a:lnTo>
                  <a:lnTo>
                    <a:pt x="1386" y="224"/>
                  </a:lnTo>
                  <a:lnTo>
                    <a:pt x="1321" y="265"/>
                  </a:lnTo>
                  <a:lnTo>
                    <a:pt x="1256" y="309"/>
                  </a:lnTo>
                  <a:lnTo>
                    <a:pt x="1193" y="357"/>
                  </a:lnTo>
                  <a:lnTo>
                    <a:pt x="1132" y="409"/>
                  </a:lnTo>
                  <a:lnTo>
                    <a:pt x="0" y="1404"/>
                  </a:lnTo>
                  <a:lnTo>
                    <a:pt x="883" y="2408"/>
                  </a:lnTo>
                  <a:lnTo>
                    <a:pt x="932" y="2460"/>
                  </a:lnTo>
                  <a:lnTo>
                    <a:pt x="983" y="2508"/>
                  </a:lnTo>
                  <a:lnTo>
                    <a:pt x="1036" y="2553"/>
                  </a:lnTo>
                  <a:lnTo>
                    <a:pt x="1091" y="2595"/>
                  </a:lnTo>
                  <a:lnTo>
                    <a:pt x="1149" y="2633"/>
                  </a:lnTo>
                  <a:lnTo>
                    <a:pt x="1208" y="2668"/>
                  </a:lnTo>
                  <a:lnTo>
                    <a:pt x="1269" y="2699"/>
                  </a:lnTo>
                  <a:lnTo>
                    <a:pt x="1332" y="2727"/>
                  </a:lnTo>
                  <a:lnTo>
                    <a:pt x="1396" y="2752"/>
                  </a:lnTo>
                  <a:lnTo>
                    <a:pt x="1461" y="2773"/>
                  </a:lnTo>
                  <a:lnTo>
                    <a:pt x="1528" y="2790"/>
                  </a:lnTo>
                  <a:lnTo>
                    <a:pt x="1596" y="2804"/>
                  </a:lnTo>
                  <a:lnTo>
                    <a:pt x="1664" y="2815"/>
                  </a:lnTo>
                  <a:lnTo>
                    <a:pt x="1734" y="2822"/>
                  </a:lnTo>
                  <a:lnTo>
                    <a:pt x="1804" y="2826"/>
                  </a:lnTo>
                  <a:lnTo>
                    <a:pt x="1874" y="2826"/>
                  </a:lnTo>
                  <a:lnTo>
                    <a:pt x="1945" y="2823"/>
                  </a:lnTo>
                  <a:lnTo>
                    <a:pt x="2016" y="2817"/>
                  </a:lnTo>
                  <a:lnTo>
                    <a:pt x="2088" y="2807"/>
                  </a:lnTo>
                  <a:lnTo>
                    <a:pt x="2159" y="2793"/>
                  </a:lnTo>
                  <a:lnTo>
                    <a:pt x="2230" y="2776"/>
                  </a:lnTo>
                  <a:lnTo>
                    <a:pt x="2300" y="2756"/>
                  </a:lnTo>
                  <a:lnTo>
                    <a:pt x="2370" y="2732"/>
                  </a:lnTo>
                  <a:lnTo>
                    <a:pt x="2440" y="2705"/>
                  </a:lnTo>
                  <a:lnTo>
                    <a:pt x="2509" y="2674"/>
                  </a:lnTo>
                  <a:lnTo>
                    <a:pt x="2577" y="2640"/>
                  </a:lnTo>
                  <a:lnTo>
                    <a:pt x="2644" y="2602"/>
                  </a:lnTo>
                  <a:lnTo>
                    <a:pt x="2709" y="2561"/>
                  </a:lnTo>
                  <a:lnTo>
                    <a:pt x="2774" y="2517"/>
                  </a:lnTo>
                  <a:lnTo>
                    <a:pt x="2836" y="2469"/>
                  </a:lnTo>
                  <a:lnTo>
                    <a:pt x="2898" y="2417"/>
                  </a:lnTo>
                  <a:lnTo>
                    <a:pt x="4029" y="1423"/>
                  </a:lnTo>
                  <a:lnTo>
                    <a:pt x="3146" y="418"/>
                  </a:lnTo>
                  <a:lnTo>
                    <a:pt x="3098" y="366"/>
                  </a:lnTo>
                  <a:lnTo>
                    <a:pt x="3047" y="318"/>
                  </a:lnTo>
                  <a:lnTo>
                    <a:pt x="2994" y="273"/>
                  </a:lnTo>
                  <a:lnTo>
                    <a:pt x="2938" y="231"/>
                  </a:lnTo>
                  <a:lnTo>
                    <a:pt x="2881" y="193"/>
                  </a:lnTo>
                  <a:lnTo>
                    <a:pt x="2822" y="158"/>
                  </a:lnTo>
                  <a:lnTo>
                    <a:pt x="2761" y="127"/>
                  </a:lnTo>
                  <a:lnTo>
                    <a:pt x="2698" y="99"/>
                  </a:lnTo>
                  <a:lnTo>
                    <a:pt x="2634" y="75"/>
                  </a:lnTo>
                  <a:lnTo>
                    <a:pt x="2568" y="54"/>
                  </a:lnTo>
                  <a:lnTo>
                    <a:pt x="2502" y="36"/>
                  </a:lnTo>
                  <a:lnTo>
                    <a:pt x="2434" y="22"/>
                  </a:lnTo>
                  <a:lnTo>
                    <a:pt x="2365" y="11"/>
                  </a:lnTo>
                  <a:lnTo>
                    <a:pt x="2296" y="4"/>
                  </a:lnTo>
                  <a:lnTo>
                    <a:pt x="2226" y="0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790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8A3D234C-966B-EFCB-1A5F-A5CE2DF26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" y="-4583"/>
              <a:ext cx="3010" cy="2994"/>
            </a:xfrm>
            <a:custGeom>
              <a:avLst/>
              <a:gdLst>
                <a:gd name="T0" fmla="+- 0 4878 4870"/>
                <a:gd name="T1" fmla="*/ T0 w 3010"/>
                <a:gd name="T2" fmla="+- 0 -3254 -4582"/>
                <a:gd name="T3" fmla="*/ -3254 h 2994"/>
                <a:gd name="T4" fmla="+- 0 4870 4870"/>
                <a:gd name="T5" fmla="*/ T4 w 3010"/>
                <a:gd name="T6" fmla="+- 0 -3113 -4582"/>
                <a:gd name="T7" fmla="*/ -3113 h 2994"/>
                <a:gd name="T8" fmla="+- 0 4879 4870"/>
                <a:gd name="T9" fmla="*/ T8 w 3010"/>
                <a:gd name="T10" fmla="+- 0 -2974 -4582"/>
                <a:gd name="T11" fmla="*/ -2974 h 2994"/>
                <a:gd name="T12" fmla="+- 0 4904 4870"/>
                <a:gd name="T13" fmla="*/ T12 w 3010"/>
                <a:gd name="T14" fmla="+- 0 -2838 -4582"/>
                <a:gd name="T15" fmla="*/ -2838 h 2994"/>
                <a:gd name="T16" fmla="+- 0 4943 4870"/>
                <a:gd name="T17" fmla="*/ T16 w 3010"/>
                <a:gd name="T18" fmla="+- 0 -2707 -4582"/>
                <a:gd name="T19" fmla="*/ -2707 h 2994"/>
                <a:gd name="T20" fmla="+- 0 4997 4870"/>
                <a:gd name="T21" fmla="*/ T20 w 3010"/>
                <a:gd name="T22" fmla="+- 0 -2581 -4582"/>
                <a:gd name="T23" fmla="*/ -2581 h 2994"/>
                <a:gd name="T24" fmla="+- 0 5064 4870"/>
                <a:gd name="T25" fmla="*/ T24 w 3010"/>
                <a:gd name="T26" fmla="+- 0 -2460 -4582"/>
                <a:gd name="T27" fmla="*/ -2460 h 2994"/>
                <a:gd name="T28" fmla="+- 0 5144 4870"/>
                <a:gd name="T29" fmla="*/ T28 w 3010"/>
                <a:gd name="T30" fmla="+- 0 -2346 -4582"/>
                <a:gd name="T31" fmla="*/ -2346 h 2994"/>
                <a:gd name="T32" fmla="+- 0 5235 4870"/>
                <a:gd name="T33" fmla="*/ T32 w 3010"/>
                <a:gd name="T34" fmla="+- 0 -2239 -4582"/>
                <a:gd name="T35" fmla="*/ -2239 h 2994"/>
                <a:gd name="T36" fmla="+- 0 5338 4870"/>
                <a:gd name="T37" fmla="*/ T36 w 3010"/>
                <a:gd name="T38" fmla="+- 0 -2140 -4582"/>
                <a:gd name="T39" fmla="*/ -2140 h 2994"/>
                <a:gd name="T40" fmla="+- 0 5451 4870"/>
                <a:gd name="T41" fmla="*/ T40 w 3010"/>
                <a:gd name="T42" fmla="+- 0 -2051 -4582"/>
                <a:gd name="T43" fmla="*/ -2051 h 2994"/>
                <a:gd name="T44" fmla="+- 0 5574 4870"/>
                <a:gd name="T45" fmla="*/ T44 w 3010"/>
                <a:gd name="T46" fmla="+- 0 -1971 -4582"/>
                <a:gd name="T47" fmla="*/ -1971 h 2994"/>
                <a:gd name="T48" fmla="+- 0 5706 4870"/>
                <a:gd name="T49" fmla="*/ T48 w 3010"/>
                <a:gd name="T50" fmla="+- 0 -1902 -4582"/>
                <a:gd name="T51" fmla="*/ -1902 h 2994"/>
                <a:gd name="T52" fmla="+- 0 5845 4870"/>
                <a:gd name="T53" fmla="*/ T52 w 3010"/>
                <a:gd name="T54" fmla="+- 0 -1845 -4582"/>
                <a:gd name="T55" fmla="*/ -1845 h 2994"/>
                <a:gd name="T56" fmla="+- 0 5993 4870"/>
                <a:gd name="T57" fmla="*/ T56 w 3010"/>
                <a:gd name="T58" fmla="+- 0 -1800 -4582"/>
                <a:gd name="T59" fmla="*/ -1800 h 2994"/>
                <a:gd name="T60" fmla="+- 0 6147 4870"/>
                <a:gd name="T61" fmla="*/ T60 w 3010"/>
                <a:gd name="T62" fmla="+- 0 -1768 -4582"/>
                <a:gd name="T63" fmla="*/ -1768 h 2994"/>
                <a:gd name="T64" fmla="+- 0 7724 4870"/>
                <a:gd name="T65" fmla="*/ T64 w 3010"/>
                <a:gd name="T66" fmla="+- 0 -1589 -4582"/>
                <a:gd name="T67" fmla="*/ -1589 h 2994"/>
                <a:gd name="T68" fmla="+- 0 7878 4870"/>
                <a:gd name="T69" fmla="*/ T68 w 3010"/>
                <a:gd name="T70" fmla="+- 0 -2989 -4582"/>
                <a:gd name="T71" fmla="*/ -2989 h 2994"/>
                <a:gd name="T72" fmla="+- 0 7878 4870"/>
                <a:gd name="T73" fmla="*/ T72 w 3010"/>
                <a:gd name="T74" fmla="+- 0 -3129 -4582"/>
                <a:gd name="T75" fmla="*/ -3129 h 2994"/>
                <a:gd name="T76" fmla="+- 0 7861 4870"/>
                <a:gd name="T77" fmla="*/ T76 w 3010"/>
                <a:gd name="T78" fmla="+- 0 -3266 -4582"/>
                <a:gd name="T79" fmla="*/ -3266 h 2994"/>
                <a:gd name="T80" fmla="+- 0 7829 4870"/>
                <a:gd name="T81" fmla="*/ T80 w 3010"/>
                <a:gd name="T82" fmla="+- 0 -3399 -4582"/>
                <a:gd name="T83" fmla="*/ -3399 h 2994"/>
                <a:gd name="T84" fmla="+- 0 7782 4870"/>
                <a:gd name="T85" fmla="*/ T84 w 3010"/>
                <a:gd name="T86" fmla="+- 0 -3528 -4582"/>
                <a:gd name="T87" fmla="*/ -3528 h 2994"/>
                <a:gd name="T88" fmla="+- 0 7722 4870"/>
                <a:gd name="T89" fmla="*/ T88 w 3010"/>
                <a:gd name="T90" fmla="+- 0 -3652 -4582"/>
                <a:gd name="T91" fmla="*/ -3652 h 2994"/>
                <a:gd name="T92" fmla="+- 0 7648 4870"/>
                <a:gd name="T93" fmla="*/ T92 w 3010"/>
                <a:gd name="T94" fmla="+- 0 -3769 -4582"/>
                <a:gd name="T95" fmla="*/ -3769 h 2994"/>
                <a:gd name="T96" fmla="+- 0 7563 4870"/>
                <a:gd name="T97" fmla="*/ T96 w 3010"/>
                <a:gd name="T98" fmla="+- 0 -3880 -4582"/>
                <a:gd name="T99" fmla="*/ -3880 h 2994"/>
                <a:gd name="T100" fmla="+- 0 7466 4870"/>
                <a:gd name="T101" fmla="*/ T100 w 3010"/>
                <a:gd name="T102" fmla="+- 0 -3983 -4582"/>
                <a:gd name="T103" fmla="*/ -3983 h 2994"/>
                <a:gd name="T104" fmla="+- 0 7358 4870"/>
                <a:gd name="T105" fmla="*/ T104 w 3010"/>
                <a:gd name="T106" fmla="+- 0 -4077 -4582"/>
                <a:gd name="T107" fmla="*/ -4077 h 2994"/>
                <a:gd name="T108" fmla="+- 0 7239 4870"/>
                <a:gd name="T109" fmla="*/ T108 w 3010"/>
                <a:gd name="T110" fmla="+- 0 -4162 -4582"/>
                <a:gd name="T111" fmla="*/ -4162 h 2994"/>
                <a:gd name="T112" fmla="+- 0 7112 4870"/>
                <a:gd name="T113" fmla="*/ T112 w 3010"/>
                <a:gd name="T114" fmla="+- 0 -4236 -4582"/>
                <a:gd name="T115" fmla="*/ -4236 h 2994"/>
                <a:gd name="T116" fmla="+- 0 6976 4870"/>
                <a:gd name="T117" fmla="*/ T116 w 3010"/>
                <a:gd name="T118" fmla="+- 0 -4299 -4582"/>
                <a:gd name="T119" fmla="*/ -4299 h 2994"/>
                <a:gd name="T120" fmla="+- 0 6832 4870"/>
                <a:gd name="T121" fmla="*/ T120 w 3010"/>
                <a:gd name="T122" fmla="+- 0 -4351 -4582"/>
                <a:gd name="T123" fmla="*/ -4351 h 2994"/>
                <a:gd name="T124" fmla="+- 0 6682 4870"/>
                <a:gd name="T125" fmla="*/ T124 w 3010"/>
                <a:gd name="T126" fmla="+- 0 -4389 -4582"/>
                <a:gd name="T127" fmla="*/ -4389 h 2994"/>
                <a:gd name="T128" fmla="+- 0 6524 4870"/>
                <a:gd name="T129" fmla="*/ T128 w 3010"/>
                <a:gd name="T130" fmla="+- 0 -4414 -4582"/>
                <a:gd name="T131" fmla="*/ -4414 h 299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</a:cxnLst>
              <a:rect l="0" t="0" r="r" b="b"/>
              <a:pathLst>
                <a:path w="3010" h="2994">
                  <a:moveTo>
                    <a:pt x="157" y="0"/>
                  </a:moveTo>
                  <a:lnTo>
                    <a:pt x="8" y="1328"/>
                  </a:lnTo>
                  <a:lnTo>
                    <a:pt x="2" y="1399"/>
                  </a:lnTo>
                  <a:lnTo>
                    <a:pt x="0" y="1469"/>
                  </a:lnTo>
                  <a:lnTo>
                    <a:pt x="3" y="1539"/>
                  </a:lnTo>
                  <a:lnTo>
                    <a:pt x="9" y="1608"/>
                  </a:lnTo>
                  <a:lnTo>
                    <a:pt x="20" y="1676"/>
                  </a:lnTo>
                  <a:lnTo>
                    <a:pt x="34" y="1744"/>
                  </a:lnTo>
                  <a:lnTo>
                    <a:pt x="52" y="1810"/>
                  </a:lnTo>
                  <a:lnTo>
                    <a:pt x="73" y="1875"/>
                  </a:lnTo>
                  <a:lnTo>
                    <a:pt x="98" y="1939"/>
                  </a:lnTo>
                  <a:lnTo>
                    <a:pt x="127" y="2001"/>
                  </a:lnTo>
                  <a:lnTo>
                    <a:pt x="159" y="2062"/>
                  </a:lnTo>
                  <a:lnTo>
                    <a:pt x="194" y="2122"/>
                  </a:lnTo>
                  <a:lnTo>
                    <a:pt x="232" y="2180"/>
                  </a:lnTo>
                  <a:lnTo>
                    <a:pt x="274" y="2236"/>
                  </a:lnTo>
                  <a:lnTo>
                    <a:pt x="318" y="2291"/>
                  </a:lnTo>
                  <a:lnTo>
                    <a:pt x="365" y="2343"/>
                  </a:lnTo>
                  <a:lnTo>
                    <a:pt x="415" y="2393"/>
                  </a:lnTo>
                  <a:lnTo>
                    <a:pt x="468" y="2442"/>
                  </a:lnTo>
                  <a:lnTo>
                    <a:pt x="523" y="2488"/>
                  </a:lnTo>
                  <a:lnTo>
                    <a:pt x="581" y="2531"/>
                  </a:lnTo>
                  <a:lnTo>
                    <a:pt x="641" y="2572"/>
                  </a:lnTo>
                  <a:lnTo>
                    <a:pt x="704" y="2611"/>
                  </a:lnTo>
                  <a:lnTo>
                    <a:pt x="769" y="2647"/>
                  </a:lnTo>
                  <a:lnTo>
                    <a:pt x="836" y="2680"/>
                  </a:lnTo>
                  <a:lnTo>
                    <a:pt x="905" y="2710"/>
                  </a:lnTo>
                  <a:lnTo>
                    <a:pt x="975" y="2737"/>
                  </a:lnTo>
                  <a:lnTo>
                    <a:pt x="1048" y="2761"/>
                  </a:lnTo>
                  <a:lnTo>
                    <a:pt x="1123" y="2782"/>
                  </a:lnTo>
                  <a:lnTo>
                    <a:pt x="1199" y="2800"/>
                  </a:lnTo>
                  <a:lnTo>
                    <a:pt x="1277" y="2814"/>
                  </a:lnTo>
                  <a:lnTo>
                    <a:pt x="1356" y="2825"/>
                  </a:lnTo>
                  <a:lnTo>
                    <a:pt x="2854" y="2993"/>
                  </a:lnTo>
                  <a:lnTo>
                    <a:pt x="3003" y="1664"/>
                  </a:lnTo>
                  <a:lnTo>
                    <a:pt x="3008" y="1593"/>
                  </a:lnTo>
                  <a:lnTo>
                    <a:pt x="3010" y="1523"/>
                  </a:lnTo>
                  <a:lnTo>
                    <a:pt x="3008" y="1453"/>
                  </a:lnTo>
                  <a:lnTo>
                    <a:pt x="3001" y="1384"/>
                  </a:lnTo>
                  <a:lnTo>
                    <a:pt x="2991" y="1316"/>
                  </a:lnTo>
                  <a:lnTo>
                    <a:pt x="2977" y="1249"/>
                  </a:lnTo>
                  <a:lnTo>
                    <a:pt x="2959" y="1183"/>
                  </a:lnTo>
                  <a:lnTo>
                    <a:pt x="2937" y="1118"/>
                  </a:lnTo>
                  <a:lnTo>
                    <a:pt x="2912" y="1054"/>
                  </a:lnTo>
                  <a:lnTo>
                    <a:pt x="2884" y="991"/>
                  </a:lnTo>
                  <a:lnTo>
                    <a:pt x="2852" y="930"/>
                  </a:lnTo>
                  <a:lnTo>
                    <a:pt x="2817" y="870"/>
                  </a:lnTo>
                  <a:lnTo>
                    <a:pt x="2778" y="813"/>
                  </a:lnTo>
                  <a:lnTo>
                    <a:pt x="2737" y="756"/>
                  </a:lnTo>
                  <a:lnTo>
                    <a:pt x="2693" y="702"/>
                  </a:lnTo>
                  <a:lnTo>
                    <a:pt x="2646" y="650"/>
                  </a:lnTo>
                  <a:lnTo>
                    <a:pt x="2596" y="599"/>
                  </a:lnTo>
                  <a:lnTo>
                    <a:pt x="2543" y="551"/>
                  </a:lnTo>
                  <a:lnTo>
                    <a:pt x="2488" y="505"/>
                  </a:lnTo>
                  <a:lnTo>
                    <a:pt x="2430" y="461"/>
                  </a:lnTo>
                  <a:lnTo>
                    <a:pt x="2369" y="420"/>
                  </a:lnTo>
                  <a:lnTo>
                    <a:pt x="2307" y="382"/>
                  </a:lnTo>
                  <a:lnTo>
                    <a:pt x="2242" y="346"/>
                  </a:lnTo>
                  <a:lnTo>
                    <a:pt x="2175" y="313"/>
                  </a:lnTo>
                  <a:lnTo>
                    <a:pt x="2106" y="283"/>
                  </a:lnTo>
                  <a:lnTo>
                    <a:pt x="2035" y="255"/>
                  </a:lnTo>
                  <a:lnTo>
                    <a:pt x="1962" y="231"/>
                  </a:lnTo>
                  <a:lnTo>
                    <a:pt x="1888" y="210"/>
                  </a:lnTo>
                  <a:lnTo>
                    <a:pt x="1812" y="193"/>
                  </a:lnTo>
                  <a:lnTo>
                    <a:pt x="1734" y="178"/>
                  </a:lnTo>
                  <a:lnTo>
                    <a:pt x="1654" y="168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008E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B9BF3409-5F81-9E18-DA03-44636788C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" y="-1870"/>
              <a:ext cx="3467" cy="2688"/>
            </a:xfrm>
            <a:custGeom>
              <a:avLst/>
              <a:gdLst>
                <a:gd name="T0" fmla="+- 0 4736 3021"/>
                <a:gd name="T1" fmla="*/ T0 w 3467"/>
                <a:gd name="T2" fmla="+- 0 -1868 -1870"/>
                <a:gd name="T3" fmla="*/ -1868 h 2688"/>
                <a:gd name="T4" fmla="+- 0 4580 3021"/>
                <a:gd name="T5" fmla="*/ T4 w 3467"/>
                <a:gd name="T6" fmla="+- 0 -1852 -1870"/>
                <a:gd name="T7" fmla="*/ -1852 h 2688"/>
                <a:gd name="T8" fmla="+- 0 3021 3021"/>
                <a:gd name="T9" fmla="*/ T8 w 3467"/>
                <a:gd name="T10" fmla="+- 0 -1552 -1870"/>
                <a:gd name="T11" fmla="*/ -1552 h 2688"/>
                <a:gd name="T12" fmla="+- 0 3291 3021"/>
                <a:gd name="T13" fmla="*/ T12 w 3467"/>
                <a:gd name="T14" fmla="+- 0 -170 -1870"/>
                <a:gd name="T15" fmla="*/ -170 h 2688"/>
                <a:gd name="T16" fmla="+- 0 3333 3021"/>
                <a:gd name="T17" fmla="*/ T16 w 3467"/>
                <a:gd name="T18" fmla="+- 0 -37 -1870"/>
                <a:gd name="T19" fmla="*/ -37 h 2688"/>
                <a:gd name="T20" fmla="+- 0 3390 3021"/>
                <a:gd name="T21" fmla="*/ T20 w 3467"/>
                <a:gd name="T22" fmla="+- 0 89 -1870"/>
                <a:gd name="T23" fmla="*/ 89 h 2688"/>
                <a:gd name="T24" fmla="+- 0 3461 3021"/>
                <a:gd name="T25" fmla="*/ T24 w 3467"/>
                <a:gd name="T26" fmla="+- 0 207 -1870"/>
                <a:gd name="T27" fmla="*/ 207 h 2688"/>
                <a:gd name="T28" fmla="+- 0 3544 3021"/>
                <a:gd name="T29" fmla="*/ T28 w 3467"/>
                <a:gd name="T30" fmla="+- 0 316 -1870"/>
                <a:gd name="T31" fmla="*/ 316 h 2688"/>
                <a:gd name="T32" fmla="+- 0 3638 3021"/>
                <a:gd name="T33" fmla="*/ T32 w 3467"/>
                <a:gd name="T34" fmla="+- 0 416 -1870"/>
                <a:gd name="T35" fmla="*/ 416 h 2688"/>
                <a:gd name="T36" fmla="+- 0 3744 3021"/>
                <a:gd name="T37" fmla="*/ T36 w 3467"/>
                <a:gd name="T38" fmla="+- 0 507 -1870"/>
                <a:gd name="T39" fmla="*/ 507 h 2688"/>
                <a:gd name="T40" fmla="+- 0 3858 3021"/>
                <a:gd name="T41" fmla="*/ T40 w 3467"/>
                <a:gd name="T42" fmla="+- 0 587 -1870"/>
                <a:gd name="T43" fmla="*/ 587 h 2688"/>
                <a:gd name="T44" fmla="+- 0 3982 3021"/>
                <a:gd name="T45" fmla="*/ T44 w 3467"/>
                <a:gd name="T46" fmla="+- 0 656 -1870"/>
                <a:gd name="T47" fmla="*/ 656 h 2688"/>
                <a:gd name="T48" fmla="+- 0 4113 3021"/>
                <a:gd name="T49" fmla="*/ T48 w 3467"/>
                <a:gd name="T50" fmla="+- 0 713 -1870"/>
                <a:gd name="T51" fmla="*/ 713 h 2688"/>
                <a:gd name="T52" fmla="+- 0 4251 3021"/>
                <a:gd name="T53" fmla="*/ T52 w 3467"/>
                <a:gd name="T54" fmla="+- 0 759 -1870"/>
                <a:gd name="T55" fmla="*/ 759 h 2688"/>
                <a:gd name="T56" fmla="+- 0 4395 3021"/>
                <a:gd name="T57" fmla="*/ T56 w 3467"/>
                <a:gd name="T58" fmla="+- 0 792 -1870"/>
                <a:gd name="T59" fmla="*/ 792 h 2688"/>
                <a:gd name="T60" fmla="+- 0 4543 3021"/>
                <a:gd name="T61" fmla="*/ T60 w 3467"/>
                <a:gd name="T62" fmla="+- 0 812 -1870"/>
                <a:gd name="T63" fmla="*/ 812 h 2688"/>
                <a:gd name="T64" fmla="+- 0 4696 3021"/>
                <a:gd name="T65" fmla="*/ T64 w 3467"/>
                <a:gd name="T66" fmla="+- 0 818 -1870"/>
                <a:gd name="T67" fmla="*/ 818 h 2688"/>
                <a:gd name="T68" fmla="+- 0 4851 3021"/>
                <a:gd name="T69" fmla="*/ T68 w 3467"/>
                <a:gd name="T70" fmla="+- 0 810 -1870"/>
                <a:gd name="T71" fmla="*/ 810 h 2688"/>
                <a:gd name="T72" fmla="+- 0 5009 3021"/>
                <a:gd name="T73" fmla="*/ T72 w 3467"/>
                <a:gd name="T74" fmla="+- 0 787 -1870"/>
                <a:gd name="T75" fmla="*/ 787 h 2688"/>
                <a:gd name="T76" fmla="+- 0 6234 3021"/>
                <a:gd name="T77" fmla="*/ T76 w 3467"/>
                <a:gd name="T78" fmla="+- 0 -812 -1870"/>
                <a:gd name="T79" fmla="*/ -812 h 2688"/>
                <a:gd name="T80" fmla="+- 0 6199 3021"/>
                <a:gd name="T81" fmla="*/ T80 w 3467"/>
                <a:gd name="T82" fmla="+- 0 -949 -1870"/>
                <a:gd name="T83" fmla="*/ -949 h 2688"/>
                <a:gd name="T84" fmla="+- 0 6149 3021"/>
                <a:gd name="T85" fmla="*/ T84 w 3467"/>
                <a:gd name="T86" fmla="+- 0 -1079 -1870"/>
                <a:gd name="T87" fmla="*/ -1079 h 2688"/>
                <a:gd name="T88" fmla="+- 0 6085 3021"/>
                <a:gd name="T89" fmla="*/ T88 w 3467"/>
                <a:gd name="T90" fmla="+- 0 -1201 -1870"/>
                <a:gd name="T91" fmla="*/ -1201 h 2688"/>
                <a:gd name="T92" fmla="+- 0 6009 3021"/>
                <a:gd name="T93" fmla="*/ T92 w 3467"/>
                <a:gd name="T94" fmla="+- 0 -1314 -1870"/>
                <a:gd name="T95" fmla="*/ -1314 h 2688"/>
                <a:gd name="T96" fmla="+- 0 5920 3021"/>
                <a:gd name="T97" fmla="*/ T96 w 3467"/>
                <a:gd name="T98" fmla="+- 0 -1419 -1870"/>
                <a:gd name="T99" fmla="*/ -1419 h 2688"/>
                <a:gd name="T100" fmla="+- 0 5820 3021"/>
                <a:gd name="T101" fmla="*/ T100 w 3467"/>
                <a:gd name="T102" fmla="+- 0 -1514 -1870"/>
                <a:gd name="T103" fmla="*/ -1514 h 2688"/>
                <a:gd name="T104" fmla="+- 0 5710 3021"/>
                <a:gd name="T105" fmla="*/ T104 w 3467"/>
                <a:gd name="T106" fmla="+- 0 -1600 -1870"/>
                <a:gd name="T107" fmla="*/ -1600 h 2688"/>
                <a:gd name="T108" fmla="+- 0 5590 3021"/>
                <a:gd name="T109" fmla="*/ T108 w 3467"/>
                <a:gd name="T110" fmla="+- 0 -1674 -1870"/>
                <a:gd name="T111" fmla="*/ -1674 h 2688"/>
                <a:gd name="T112" fmla="+- 0 5463 3021"/>
                <a:gd name="T113" fmla="*/ T112 w 3467"/>
                <a:gd name="T114" fmla="+- 0 -1738 -1870"/>
                <a:gd name="T115" fmla="*/ -1738 h 2688"/>
                <a:gd name="T116" fmla="+- 0 5328 3021"/>
                <a:gd name="T117" fmla="*/ T116 w 3467"/>
                <a:gd name="T118" fmla="+- 0 -1789 -1870"/>
                <a:gd name="T119" fmla="*/ -1789 h 2688"/>
                <a:gd name="T120" fmla="+- 0 5187 3021"/>
                <a:gd name="T121" fmla="*/ T120 w 3467"/>
                <a:gd name="T122" fmla="+- 0 -1829 -1870"/>
                <a:gd name="T123" fmla="*/ -1829 h 2688"/>
                <a:gd name="T124" fmla="+- 0 5041 3021"/>
                <a:gd name="T125" fmla="*/ T124 w 3467"/>
                <a:gd name="T126" fmla="+- 0 -1855 -1870"/>
                <a:gd name="T127" fmla="*/ -1855 h 2688"/>
                <a:gd name="T128" fmla="+- 0 4890 3021"/>
                <a:gd name="T129" fmla="*/ T128 w 3467"/>
                <a:gd name="T130" fmla="+- 0 -1868 -1870"/>
                <a:gd name="T131" fmla="*/ -1868 h 268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</a:cxnLst>
              <a:rect l="0" t="0" r="r" b="b"/>
              <a:pathLst>
                <a:path w="3467" h="2688">
                  <a:moveTo>
                    <a:pt x="1793" y="0"/>
                  </a:moveTo>
                  <a:lnTo>
                    <a:pt x="1715" y="2"/>
                  </a:lnTo>
                  <a:lnTo>
                    <a:pt x="1637" y="8"/>
                  </a:lnTo>
                  <a:lnTo>
                    <a:pt x="1559" y="18"/>
                  </a:lnTo>
                  <a:lnTo>
                    <a:pt x="1480" y="31"/>
                  </a:lnTo>
                  <a:lnTo>
                    <a:pt x="0" y="318"/>
                  </a:lnTo>
                  <a:lnTo>
                    <a:pt x="254" y="1631"/>
                  </a:lnTo>
                  <a:lnTo>
                    <a:pt x="270" y="1700"/>
                  </a:lnTo>
                  <a:lnTo>
                    <a:pt x="289" y="1767"/>
                  </a:lnTo>
                  <a:lnTo>
                    <a:pt x="312" y="1833"/>
                  </a:lnTo>
                  <a:lnTo>
                    <a:pt x="339" y="1897"/>
                  </a:lnTo>
                  <a:lnTo>
                    <a:pt x="369" y="1959"/>
                  </a:lnTo>
                  <a:lnTo>
                    <a:pt x="403" y="2019"/>
                  </a:lnTo>
                  <a:lnTo>
                    <a:pt x="440" y="2077"/>
                  </a:lnTo>
                  <a:lnTo>
                    <a:pt x="480" y="2133"/>
                  </a:lnTo>
                  <a:lnTo>
                    <a:pt x="523" y="2186"/>
                  </a:lnTo>
                  <a:lnTo>
                    <a:pt x="569" y="2237"/>
                  </a:lnTo>
                  <a:lnTo>
                    <a:pt x="617" y="2286"/>
                  </a:lnTo>
                  <a:lnTo>
                    <a:pt x="669" y="2333"/>
                  </a:lnTo>
                  <a:lnTo>
                    <a:pt x="723" y="2377"/>
                  </a:lnTo>
                  <a:lnTo>
                    <a:pt x="779" y="2418"/>
                  </a:lnTo>
                  <a:lnTo>
                    <a:pt x="837" y="2457"/>
                  </a:lnTo>
                  <a:lnTo>
                    <a:pt x="898" y="2493"/>
                  </a:lnTo>
                  <a:lnTo>
                    <a:pt x="961" y="2526"/>
                  </a:lnTo>
                  <a:lnTo>
                    <a:pt x="1025" y="2556"/>
                  </a:lnTo>
                  <a:lnTo>
                    <a:pt x="1092" y="2583"/>
                  </a:lnTo>
                  <a:lnTo>
                    <a:pt x="1160" y="2608"/>
                  </a:lnTo>
                  <a:lnTo>
                    <a:pt x="1230" y="2629"/>
                  </a:lnTo>
                  <a:lnTo>
                    <a:pt x="1301" y="2647"/>
                  </a:lnTo>
                  <a:lnTo>
                    <a:pt x="1374" y="2662"/>
                  </a:lnTo>
                  <a:lnTo>
                    <a:pt x="1447" y="2674"/>
                  </a:lnTo>
                  <a:lnTo>
                    <a:pt x="1522" y="2682"/>
                  </a:lnTo>
                  <a:lnTo>
                    <a:pt x="1598" y="2687"/>
                  </a:lnTo>
                  <a:lnTo>
                    <a:pt x="1675" y="2688"/>
                  </a:lnTo>
                  <a:lnTo>
                    <a:pt x="1752" y="2686"/>
                  </a:lnTo>
                  <a:lnTo>
                    <a:pt x="1830" y="2680"/>
                  </a:lnTo>
                  <a:lnTo>
                    <a:pt x="1909" y="2670"/>
                  </a:lnTo>
                  <a:lnTo>
                    <a:pt x="1988" y="2657"/>
                  </a:lnTo>
                  <a:lnTo>
                    <a:pt x="3467" y="2371"/>
                  </a:lnTo>
                  <a:lnTo>
                    <a:pt x="3213" y="1058"/>
                  </a:lnTo>
                  <a:lnTo>
                    <a:pt x="3197" y="989"/>
                  </a:lnTo>
                  <a:lnTo>
                    <a:pt x="3178" y="921"/>
                  </a:lnTo>
                  <a:lnTo>
                    <a:pt x="3155" y="855"/>
                  </a:lnTo>
                  <a:lnTo>
                    <a:pt x="3128" y="791"/>
                  </a:lnTo>
                  <a:lnTo>
                    <a:pt x="3098" y="729"/>
                  </a:lnTo>
                  <a:lnTo>
                    <a:pt x="3064" y="669"/>
                  </a:lnTo>
                  <a:lnTo>
                    <a:pt x="3028" y="611"/>
                  </a:lnTo>
                  <a:lnTo>
                    <a:pt x="2988" y="556"/>
                  </a:lnTo>
                  <a:lnTo>
                    <a:pt x="2945" y="502"/>
                  </a:lnTo>
                  <a:lnTo>
                    <a:pt x="2899" y="451"/>
                  </a:lnTo>
                  <a:lnTo>
                    <a:pt x="2850" y="402"/>
                  </a:lnTo>
                  <a:lnTo>
                    <a:pt x="2799" y="356"/>
                  </a:lnTo>
                  <a:lnTo>
                    <a:pt x="2745" y="312"/>
                  </a:lnTo>
                  <a:lnTo>
                    <a:pt x="2689" y="270"/>
                  </a:lnTo>
                  <a:lnTo>
                    <a:pt x="2630" y="232"/>
                  </a:lnTo>
                  <a:lnTo>
                    <a:pt x="2569" y="196"/>
                  </a:lnTo>
                  <a:lnTo>
                    <a:pt x="2507" y="163"/>
                  </a:lnTo>
                  <a:lnTo>
                    <a:pt x="2442" y="132"/>
                  </a:lnTo>
                  <a:lnTo>
                    <a:pt x="2375" y="105"/>
                  </a:lnTo>
                  <a:lnTo>
                    <a:pt x="2307" y="81"/>
                  </a:lnTo>
                  <a:lnTo>
                    <a:pt x="2237" y="59"/>
                  </a:lnTo>
                  <a:lnTo>
                    <a:pt x="2166" y="41"/>
                  </a:lnTo>
                  <a:lnTo>
                    <a:pt x="2094" y="26"/>
                  </a:lnTo>
                  <a:lnTo>
                    <a:pt x="2020" y="15"/>
                  </a:lnTo>
                  <a:lnTo>
                    <a:pt x="1945" y="6"/>
                  </a:lnTo>
                  <a:lnTo>
                    <a:pt x="1869" y="2"/>
                  </a:lnTo>
                  <a:lnTo>
                    <a:pt x="1793" y="0"/>
                  </a:lnTo>
                  <a:close/>
                </a:path>
              </a:pathLst>
            </a:custGeom>
            <a:solidFill>
              <a:srgbClr val="EDB8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4D93BC1-30FC-B17A-8A89-F3F72CD27893}"/>
              </a:ext>
            </a:extLst>
          </p:cNvPr>
          <p:cNvSpPr txBox="1"/>
          <p:nvPr/>
        </p:nvSpPr>
        <p:spPr>
          <a:xfrm>
            <a:off x="2465370" y="5625537"/>
            <a:ext cx="12606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8362366-A253-0F15-9707-F6E513543290}"/>
              </a:ext>
            </a:extLst>
          </p:cNvPr>
          <p:cNvSpPr txBox="1"/>
          <p:nvPr/>
        </p:nvSpPr>
        <p:spPr>
          <a:xfrm>
            <a:off x="3613212" y="4305670"/>
            <a:ext cx="1029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D4158DB-4077-E132-1B12-49BBD0E5E617}"/>
              </a:ext>
            </a:extLst>
          </p:cNvPr>
          <p:cNvSpPr txBox="1"/>
          <p:nvPr/>
        </p:nvSpPr>
        <p:spPr>
          <a:xfrm>
            <a:off x="5449268" y="3560128"/>
            <a:ext cx="1160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E3F916B-863C-6604-C72A-3384165232F3}"/>
              </a:ext>
            </a:extLst>
          </p:cNvPr>
          <p:cNvSpPr txBox="1"/>
          <p:nvPr/>
        </p:nvSpPr>
        <p:spPr>
          <a:xfrm>
            <a:off x="7010694" y="4305671"/>
            <a:ext cx="1585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to Cart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D0CAD72-258B-9364-AC22-FCD2970CA054}"/>
              </a:ext>
            </a:extLst>
          </p:cNvPr>
          <p:cNvSpPr txBox="1"/>
          <p:nvPr/>
        </p:nvSpPr>
        <p:spPr>
          <a:xfrm>
            <a:off x="8282867" y="5404593"/>
            <a:ext cx="13494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 the Product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8E054D9-C030-0D4D-2DE1-65F85133AC84}"/>
              </a:ext>
            </a:extLst>
          </p:cNvPr>
          <p:cNvSpPr txBox="1"/>
          <p:nvPr/>
        </p:nvSpPr>
        <p:spPr>
          <a:xfrm>
            <a:off x="4518733" y="5743852"/>
            <a:ext cx="2849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User Stories  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7035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FE572C4-D0DC-E1A7-4FEC-239346322445}"/>
              </a:ext>
            </a:extLst>
          </p:cNvPr>
          <p:cNvSpPr txBox="1"/>
          <p:nvPr/>
        </p:nvSpPr>
        <p:spPr>
          <a:xfrm>
            <a:off x="346229" y="461639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  <a:r>
              <a:rPr lang="en-US" dirty="0"/>
              <a:t>: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DD79F0B-F057-04D3-7C8D-C887ABD31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50"/>
          <a:stretch/>
        </p:blipFill>
        <p:spPr bwMode="auto">
          <a:xfrm>
            <a:off x="1003052" y="833003"/>
            <a:ext cx="10312969" cy="54615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747672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E5BA032-A835-AE6E-DE33-C4FFF611A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44"/>
          <a:stretch/>
        </p:blipFill>
        <p:spPr bwMode="auto">
          <a:xfrm>
            <a:off x="937474" y="874264"/>
            <a:ext cx="10310593" cy="5437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17743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1FBA3B0-C0E4-1935-56AF-4A11675293D1}"/>
              </a:ext>
            </a:extLst>
          </p:cNvPr>
          <p:cNvSpPr txBox="1"/>
          <p:nvPr/>
        </p:nvSpPr>
        <p:spPr>
          <a:xfrm>
            <a:off x="328473" y="568171"/>
            <a:ext cx="149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dirty="0"/>
              <a:t>: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A67F400-28C1-177A-7860-72630E030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44"/>
          <a:stretch/>
        </p:blipFill>
        <p:spPr bwMode="auto">
          <a:xfrm>
            <a:off x="972417" y="1029836"/>
            <a:ext cx="10125420" cy="53397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817020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65F1465-C931-A8AB-061D-B465067A3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47"/>
          <a:stretch/>
        </p:blipFill>
        <p:spPr bwMode="auto">
          <a:xfrm>
            <a:off x="1029634" y="889392"/>
            <a:ext cx="10429374" cy="55116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211286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259" y="1867437"/>
            <a:ext cx="6722772" cy="340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43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3404E1F-0B4B-CB08-BE3B-45AA1CC3F1DA}"/>
              </a:ext>
            </a:extLst>
          </p:cNvPr>
          <p:cNvSpPr txBox="1"/>
          <p:nvPr/>
        </p:nvSpPr>
        <p:spPr>
          <a:xfrm>
            <a:off x="2305319" y="612559"/>
            <a:ext cx="7184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47CFCB7-E05C-CDFA-0C4B-2D6C248D8F1A}"/>
              </a:ext>
            </a:extLst>
          </p:cNvPr>
          <p:cNvSpPr txBox="1"/>
          <p:nvPr/>
        </p:nvSpPr>
        <p:spPr>
          <a:xfrm>
            <a:off x="994299" y="2050742"/>
            <a:ext cx="413699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</a:t>
            </a:r>
          </a:p>
          <a:p>
            <a:pPr marL="342900" indent="-342900"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Spring Boot</a:t>
            </a:r>
          </a:p>
          <a:p>
            <a:pPr marL="342900" indent="-342900"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58047C4-19DC-AA11-95D5-6C24B57614D7}"/>
              </a:ext>
            </a:extLst>
          </p:cNvPr>
          <p:cNvSpPr txBox="1"/>
          <p:nvPr/>
        </p:nvSpPr>
        <p:spPr>
          <a:xfrm>
            <a:off x="4793940" y="2050742"/>
            <a:ext cx="29118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1.Visual Studio Code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Spring Tool Suite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Workbench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D51744E-03A7-E0A8-26B1-1BDD42584BBB}"/>
              </a:ext>
            </a:extLst>
          </p:cNvPr>
          <p:cNvSpPr txBox="1"/>
          <p:nvPr/>
        </p:nvSpPr>
        <p:spPr>
          <a:xfrm>
            <a:off x="8824402" y="2050742"/>
            <a:ext cx="22401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Tomcat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055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1A436AD-4F30-BACD-CE8A-426E5E1D6F33}"/>
              </a:ext>
            </a:extLst>
          </p:cNvPr>
          <p:cNvSpPr txBox="1"/>
          <p:nvPr/>
        </p:nvSpPr>
        <p:spPr>
          <a:xfrm>
            <a:off x="3078051" y="594804"/>
            <a:ext cx="6465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Architecture 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BF9A96A-9E50-1AFF-A2A1-DCFAAD95CD34}"/>
              </a:ext>
            </a:extLst>
          </p:cNvPr>
          <p:cNvGrpSpPr>
            <a:grpSpLocks/>
          </p:cNvGrpSpPr>
          <p:nvPr/>
        </p:nvGrpSpPr>
        <p:grpSpPr bwMode="auto">
          <a:xfrm>
            <a:off x="1429555" y="1944710"/>
            <a:ext cx="9394667" cy="3875342"/>
            <a:chOff x="1576" y="3016"/>
            <a:chExt cx="14303" cy="6608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xmlns="" id="{963AFE04-6FF9-582C-F5EE-469882B2E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" y="3024"/>
              <a:ext cx="14288" cy="6593"/>
            </a:xfrm>
            <a:prstGeom prst="rect">
              <a:avLst/>
            </a:prstGeom>
            <a:solidFill>
              <a:srgbClr val="FFFFFF"/>
            </a:solidFill>
            <a:ln w="57150">
              <a:solidFill>
                <a:schemeClr val="tx1"/>
              </a:solidFill>
              <a:miter lim="800000"/>
              <a:headEnd/>
              <a:tailEnd/>
            </a:ln>
            <a:extLst/>
          </p:spPr>
        </p:pic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xmlns="" id="{1222482A-4F36-3206-E9D1-E46E0C772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6" y="3016"/>
              <a:ext cx="14303" cy="660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702392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CCE93E5-5AF6-C66C-A91D-FE8D5CFE91D6}"/>
              </a:ext>
            </a:extLst>
          </p:cNvPr>
          <p:cNvSpPr txBox="1"/>
          <p:nvPr/>
        </p:nvSpPr>
        <p:spPr>
          <a:xfrm>
            <a:off x="1857375" y="480966"/>
            <a:ext cx="7341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Spring Boot Architecture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picture containing text, indoor&#10;&#10;Description automatically generated">
            <a:extLst>
              <a:ext uri="{FF2B5EF4-FFF2-40B4-BE49-F238E27FC236}">
                <a16:creationId xmlns:a16="http://schemas.microsoft.com/office/drawing/2014/main" xmlns="" id="{21491DCD-4E2E-BDA1-A7DB-CFDFCBF88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950" y="1662171"/>
            <a:ext cx="8841232" cy="440378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91482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429</TotalTime>
  <Words>427</Words>
  <Application>Microsoft Office PowerPoint</Application>
  <PresentationFormat>Widescreen</PresentationFormat>
  <Paragraphs>152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Century Gothic</vt:lpstr>
      <vt:lpstr>Times New Roman</vt:lpstr>
      <vt:lpstr>Wingdings 3</vt:lpstr>
      <vt:lpstr>Ion</vt:lpstr>
      <vt:lpstr>Eat@</vt:lpstr>
      <vt:lpstr>Team Members</vt:lpstr>
      <vt:lpstr>Table of Contents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FOOD DELIVERY SYSTEM</dc:title>
  <dc:creator>Pullagura Vamsi</dc:creator>
  <cp:lastModifiedBy>Admin</cp:lastModifiedBy>
  <cp:revision>25</cp:revision>
  <dcterms:created xsi:type="dcterms:W3CDTF">2022-10-16T14:57:46Z</dcterms:created>
  <dcterms:modified xsi:type="dcterms:W3CDTF">2022-10-20T05:28:25Z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2022-10-18T14:34:56Z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f7fb9c41-9523-4e25-91da-4148dce73bb4</vt:lpwstr>
  </property>
  <property fmtid="{D5CDD505-2E9C-101B-9397-08002B2CF9AE}" pid="7" name="MSIP_Label_defa4170-0d19-0005-0004-bc88714345d2_ActionId">
    <vt:lpwstr>e0bb83d5-41d6-4a36-a803-8749b144b96f</vt:lpwstr>
  </property>
  <property fmtid="{D5CDD505-2E9C-101B-9397-08002B2CF9AE}" pid="8" name="MSIP_Label_defa4170-0d19-0005-0004-bc88714345d2_ContentBits">
    <vt:lpwstr>0</vt:lpwstr>
  </property>
</Properties>
</file>